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44"/>
  </p:notesMasterIdLst>
  <p:sldIdLst>
    <p:sldId id="344" r:id="rId2"/>
    <p:sldId id="365" r:id="rId3"/>
    <p:sldId id="36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7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63" r:id="rId24"/>
    <p:sldId id="346" r:id="rId25"/>
    <p:sldId id="345" r:id="rId26"/>
    <p:sldId id="347" r:id="rId27"/>
    <p:sldId id="348" r:id="rId28"/>
    <p:sldId id="361" r:id="rId29"/>
    <p:sldId id="349" r:id="rId30"/>
    <p:sldId id="350" r:id="rId31"/>
    <p:sldId id="351" r:id="rId32"/>
    <p:sldId id="352" r:id="rId33"/>
    <p:sldId id="364" r:id="rId34"/>
    <p:sldId id="360" r:id="rId35"/>
    <p:sldId id="353" r:id="rId36"/>
    <p:sldId id="354" r:id="rId37"/>
    <p:sldId id="355" r:id="rId38"/>
    <p:sldId id="362" r:id="rId39"/>
    <p:sldId id="356" r:id="rId40"/>
    <p:sldId id="357" r:id="rId41"/>
    <p:sldId id="358" r:id="rId42"/>
    <p:sldId id="359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27"/>
    <p:restoredTop sz="94792"/>
  </p:normalViewPr>
  <p:slideViewPr>
    <p:cSldViewPr>
      <p:cViewPr varScale="1">
        <p:scale>
          <a:sx n="93" d="100"/>
          <a:sy n="93" d="100"/>
        </p:scale>
        <p:origin x="89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65393B53-5F98-274A-9007-176605B29CD2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0790D98-B5E7-5845-9525-3906392F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7A703160-B9E5-0B41-8712-2AF2E1890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444F1219-ED7E-BA41-B2F3-8D9B0AF613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EB4371FF-F196-BF4D-8593-A12C1649FB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84E73E4-0B11-CD43-8382-5B64169A34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F06306D-7A72-BE4A-B680-5E0EE2CEBE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6157460-9C5C-C04F-929C-52856913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F4000-218F-F845-B804-EBAFF006F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24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7E50A48-A5C9-8448-BA93-C2DF571DBF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CEC896C-ED7C-964B-BADA-0A75537B45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387CA2C-0B37-BA46-9ED3-61EA0312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C9601-8EA5-4542-9F7B-C9AFAEFC6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18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B53374-D2CB-174C-8C31-5047C957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EF06DF-74EF-FA47-8087-CA23D5F1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DAEA-CD77-1943-A3CF-A837E7B5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5326C9-5FC8-0F41-A842-59C3488D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6210F-0662-6342-87B2-30D2965E0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89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A69A4-BBA4-684D-9003-52B0B91FC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2330DABA-9099-FF46-A877-1808D190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98ECFB0-BD0E-5D4B-A572-43B2F00F5B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F2D056BC-E1F7-CF42-8120-B5DA265FAC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D4357D83-CF73-5B42-BDF3-EF3724590C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1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F347FE-F609-6E4E-815A-2A40B5322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9C0DBD9-A50C-4645-8FFF-B3D0A373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84E1BC3-0150-164B-9C57-DB1C0432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2B7DC71-68E5-3F43-8213-473194C0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ACD3AFEB-0CB5-F246-94F3-A1D6563B2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9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A8C03C-AE4E-354B-8AEB-EABC61554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0002E2-8E98-DE4C-B41A-6456A00BA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F7FEF033-585C-6D47-B81B-C2C26F93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239A286-6E60-FF4B-9AC2-D11A998A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A9A6AB63-F3E0-FB45-9D0A-AA7EDA2B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91B29051-C468-7B49-BFC9-05100565F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85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859A35-3C49-844C-A1A3-C7AF0791E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231F9B5-E4A6-E84E-BBB0-00007AF3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ED0C6AB-1271-994C-9A81-CE0C09D9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36CE0C0-8AA3-6F4A-8797-DC94F5B3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45330-F23A-F64F-B6E7-B2CE4395F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05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2F021BD-6564-D04F-9147-1F034BDDAA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7FCC05B1-9972-8C4B-8258-F6EC3BD1694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D8BE0A6-E08B-754C-A9BE-4217EF21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CF94A-5452-6143-95E1-08E643B37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81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64954A-D9AF-8B4F-A57F-3CCB2330E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85A4BB6D-2490-6A40-8B34-B74DBAB1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77B5BDD-4467-D344-9823-061EF3644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1C3349C0-D771-A74B-9220-94C90A54DDE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C5F5A314-1558-644F-8B50-737DEE8270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2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F8CFBB60-0B51-3A4C-B809-7652AC8A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FB180EAB-3DCE-584E-9263-825924B36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D1335EE5-C014-384B-A423-4C90A364EE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F1AFD75E-A4A9-0842-8B4C-49BA844F40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C2D98A6D-0FAC-C14B-AB43-A5086A304FFF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FEE0D-B465-5F44-866B-82A8C7E46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B4F728A-523F-9A4F-80F1-BD1BD53AA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012E7C0-109D-6146-9DD4-501CA4DFE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05CAA840-A03F-3743-8353-45F4CE00DB8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CF2854D6-A187-4C4D-9559-33466E56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12">
            <a:extLst>
              <a:ext uri="{FF2B5EF4-FFF2-40B4-BE49-F238E27FC236}">
                <a16:creationId xmlns:a16="http://schemas.microsoft.com/office/drawing/2014/main" id="{F93B331B-7D3E-5341-B65D-89BBF66FDD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794" r:id="rId7"/>
    <p:sldLayoutId id="2147483803" r:id="rId8"/>
    <p:sldLayoutId id="2147483804" r:id="rId9"/>
    <p:sldLayoutId id="2147483795" r:id="rId10"/>
    <p:sldLayoutId id="2147483796" r:id="rId11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2itwduCXuk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infegy.com/atlas/dashboard/NobwRAzgLghgTlAIjKBTMAuMA2ABAWwHsA7KACwlxgHNCwAaMVYgE2TUzADlCB3MAL71wARwCuqOAE8A_lCkAHdFhgsAbjGIBjVCwZgthADaE4mcGYwAmACwAORtUxWADDcYAjTC8YxMARiFIWAQZFhRlHAISckoaOkZmFjCIzh5_RigAS3xUaBh8BRkAMyzUIz0sKAgAWhZUYpgxIyh9cUkpTgAKLTJUSSzCSgB5ACVcAAFe-rhBkfGAYmmBoYBKXABBLkRcLtMs6iziGCNcMdwyElQpYjEoM-H8ZuzqOBgjh9xiuCG0Fk_tEdjkRiADLoYjBFPgAdMCEFC4LRwMTaMiwmFgGAKBRGVCIoEFEjo86whRiQoAaw_EAUWR0xPGsN6hAhEQZiMuuOgkmMGL68Hu-JaZCk7Nh-IQF1QJ3IsNW_lKLUkEEwoDAWUqBjImmI5RVjGBkV6Or1_nkSk4FOuvFMLH1YHqECRWQU2RInAAylk0IiIrRpPRcBAxL0qJQACq8b1oOCB0a6FjewOmXAASWI_VeBX0qAAHqgtHcYB5cZgoMjUL4jCZeBAZLdq2WK4wZBojBIVRhgGBcbmshBdX2VQBdRhtjuqnt5-uD-tgUfqut5rTt_qVcsSITgDWcSHEahiGjoA0FSJ7g9Hs2KSJWqQ2uB6RiO52uwbETgAMSySrguA8Ulwcg8XqNAtD_XBz0Pag8UMUhmHuftcF4WYoDQUEjn0E4azrBsjCbCQW3HPJJ2YecxxOCcuyYd9hwEBdFRjVVt01SDL3I9tiKo0jaIXZdV2UNUdywY1iF1Ix7SIztu17GdpxHOitzAdppDka9OFUDRtF0fQIVMcwwEsKxHACKwAHZPEwbB3ExAJGEhDxyk4ABhMRoEIfB9D6XNOAWFwzOKGwXEERh8lCcIOCwPAQViKhaBzVgUgi7g_DNHI8lgQoSjKCpOGqOoGiaFo2gkaRui6CkYAgMgsk_BYKqqmrzgmerqvWLYdh6SRpVOc4dDgbr5lwWFaAg6ViHZJEUVDEkwAcuBpERWYaQmgkQT5K4AJOEEWAm9tuTgQbYV4Tk8WO6UoHZDx_0Lb1DrAXgYGKYpcT-b08jFMAoHhbl-nhC6wAxCAiEIcgyggwhCAUCAPrUb0Cg_HawFWdZzi6ZrKuq4oIbteVGAY5UmPVTURLE_1DU4EnTUyNSsFve87X0Z9Zlfd0sC9H0tD9UwpEDYNQ0q3BI2jSQ4wTJNcBTdNMzeDzEnzQtYBLZQN0rTFqz4HDmjwjAVcIijOOkuTZxHdjKMNodjbIxcZD4sQ13w1BFKEntNAvaD9HJrBWPd6mLVp61bUZvIXzdd8sC-H8-wAoDcBAgtwO9mCYng3BEOQ4X0PfKtsPrLWHb1jipOoq3JJImi6MYVzJDkb1SywABpDGsgVb9GK7Zjd1dqDjzAUuuPL3jcxXO2BI74TtVEqne-1ouZIHOT5wU4cgA/overview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A8D9B-4C0B-A77B-DAB9-3C92B74B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Infegy</a:t>
            </a:r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 Atlas</a:t>
            </a:r>
            <a:endParaRPr lang="en-US" dirty="0"/>
          </a:p>
        </p:txBody>
      </p:sp>
      <p:pic>
        <p:nvPicPr>
          <p:cNvPr id="4" name="Online Media 3" descr="Infegy Atlas Overview">
            <a:hlinkClick r:id="" action="ppaction://media"/>
            <a:extLst>
              <a:ext uri="{FF2B5EF4-FFF2-40B4-BE49-F238E27FC236}">
                <a16:creationId xmlns:a16="http://schemas.microsoft.com/office/drawing/2014/main" id="{6C957383-5021-C780-5FB1-C686A38FB61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7" y="1676400"/>
            <a:ext cx="8010525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3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8BC43-6391-69D2-0DCE-6A5BECD33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D80F0-28DB-CA78-7E23-B0BF56CEB294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2625EFEF-E48E-6E3F-631A-F7D235E8D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143000"/>
            <a:ext cx="871257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72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E5189-9DA9-DAA1-685A-2DF91914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6A86-61EC-D9C0-F2A0-EF78B94F68A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Gender/Age Profile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919697-D065-4082-78FC-89948F90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58089"/>
            <a:ext cx="5943600" cy="557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BE96-EA2C-F0F3-4E0C-2B175E6B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9D29-3D05-39A1-1B96-DCCC0ADDB88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CA1827-A3F4-C7D0-C4A3-4846BE3E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01" y="1066800"/>
            <a:ext cx="6977598" cy="566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8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E888-F6A6-BE00-E838-B30CC0CD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A9D87-30F5-D0C0-3592-E6B56A060A74}"/>
              </a:ext>
            </a:extLst>
          </p:cNvPr>
          <p:cNvSpPr txBox="1"/>
          <p:nvPr/>
        </p:nvSpPr>
        <p:spPr>
          <a:xfrm>
            <a:off x="914400" y="2875002"/>
            <a:ext cx="74254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KASHI GO 2025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3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514D6-3A2D-B31A-540A-9B2366AE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D792AC-6C24-2697-7800-B1494837A1D5}"/>
              </a:ext>
            </a:extLst>
          </p:cNvPr>
          <p:cNvSpPr/>
          <p:nvPr/>
        </p:nvSpPr>
        <p:spPr>
          <a:xfrm>
            <a:off x="1219200" y="265472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map of different colored circles&#10;&#10;AI-generated content may be incorrect.">
            <a:extLst>
              <a:ext uri="{FF2B5EF4-FFF2-40B4-BE49-F238E27FC236}">
                <a16:creationId xmlns:a16="http://schemas.microsoft.com/office/drawing/2014/main" id="{04B91E3C-CD7A-BD8D-15D8-7B7EF2070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3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033A-45B9-7BA4-FE96-27C92682D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BE0C-0276-42F5-ED38-20FAA6B716B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CAB236F6-9076-3053-E8FD-47A06F7C5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97000"/>
            <a:ext cx="8641696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2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DD32-2EB9-ACA4-1F17-0A412EAA3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6F8F-08D3-E48A-D4B0-D54721ACB3C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5" name="Picture 4" descr="A network of colorful dots and lines&#10;&#10;AI-generated content may be incorrect.">
            <a:extLst>
              <a:ext uri="{FF2B5EF4-FFF2-40B4-BE49-F238E27FC236}">
                <a16:creationId xmlns:a16="http://schemas.microsoft.com/office/drawing/2014/main" id="{4B629494-AD36-2412-B8E4-189D1468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81100"/>
            <a:ext cx="8991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38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9824D-E1E8-38D1-90D3-C89DF74A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F0EB7-8162-5304-2E64-0BFEF6125D0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5" name="Picture 4" descr="A diagram of different types of words&#10;&#10;AI-generated content may be incorrect.">
            <a:extLst>
              <a:ext uri="{FF2B5EF4-FFF2-40B4-BE49-F238E27FC236}">
                <a16:creationId xmlns:a16="http://schemas.microsoft.com/office/drawing/2014/main" id="{6C99D7C5-447E-A0E3-F1A5-820BA2476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1" y="1394542"/>
            <a:ext cx="9098116" cy="45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D4E7-1779-E5EA-59A3-C5425990A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5A38-2530-D717-226B-EA9F7AA6B5E0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58F0E77E-CD41-E3F2-46A7-1AEBF332F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68" y="12192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7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AED35-9697-F8AD-8E6B-E5138BAE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4787-187D-69F6-E34F-E7A7D71ED13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7219AD3D-A0F6-E11E-09A6-6FE93B842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686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2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2B68-65BF-A969-05F5-6840815D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Get Login Info in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F715-B89F-A226-AA03-F6FEF2D20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Link to Cheerios and Kashi Go runs</a:t>
            </a:r>
          </a:p>
          <a:p>
            <a:endParaRPr lang="en-US" sz="2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Must be logged in for link to work: </a:t>
            </a: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  <a:hlinkClick r:id="rId2"/>
              </a:rPr>
              <a:t>Click Here</a:t>
            </a:r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One login shared across each lab sections</a:t>
            </a:r>
          </a:p>
          <a:p>
            <a:pPr lvl="1"/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Please log in and log out when done using</a:t>
            </a:r>
          </a:p>
          <a:p>
            <a:pPr lvl="1"/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62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254B7-5B36-38A8-15FC-85E0C263F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0E09-0153-1154-9AD5-B249E0AB69D4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D7DC8B-6736-35FF-9B19-93FC1E7FB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85" y="1295400"/>
            <a:ext cx="856443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6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1962A-81F9-AB56-8D0E-F33A84401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F09A-387A-A754-6DE1-5C8C31BD0310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Gender/Age Profile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57AEA7-C793-9F0B-1DE8-3DFE0A16F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119915"/>
            <a:ext cx="5740400" cy="54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33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7CA4-365A-4800-300A-11249E545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F813-1609-0811-3FE6-BE2F1A1439A4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67E006-77CB-063B-C1E4-44110EDA5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34807"/>
            <a:ext cx="6781800" cy="54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9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58FB99-1A6F-E036-80FC-902A1F0A1E0E}"/>
              </a:ext>
            </a:extLst>
          </p:cNvPr>
          <p:cNvSpPr txBox="1"/>
          <p:nvPr/>
        </p:nvSpPr>
        <p:spPr>
          <a:xfrm>
            <a:off x="765509" y="2875002"/>
            <a:ext cx="7612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CHEERIOS 2024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5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F5151A-34F5-BF66-2DD3-6E45BF4AB598}"/>
              </a:ext>
            </a:extLst>
          </p:cNvPr>
          <p:cNvSpPr/>
          <p:nvPr/>
        </p:nvSpPr>
        <p:spPr>
          <a:xfrm>
            <a:off x="1219200" y="265472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olorful dots and lines with white text&#10;&#10;Description automatically generated">
            <a:extLst>
              <a:ext uri="{FF2B5EF4-FFF2-40B4-BE49-F238E27FC236}">
                <a16:creationId xmlns:a16="http://schemas.microsoft.com/office/drawing/2014/main" id="{2450DFF5-780A-B433-A859-6CC69AD1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41" y="483010"/>
            <a:ext cx="6109518" cy="61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50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853D-B1A4-64FF-28B8-6632B4382743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082B795E-9110-35E8-C29C-1423C76D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94542"/>
            <a:ext cx="8632402" cy="43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56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C419-9E92-9A60-0F49-9E8B8FAEBEB6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4" name="Picture 3" descr="A group of colorful text boxes&#10;&#10;Description automatically generated with medium confidence">
            <a:extLst>
              <a:ext uri="{FF2B5EF4-FFF2-40B4-BE49-F238E27FC236}">
                <a16:creationId xmlns:a16="http://schemas.microsoft.com/office/drawing/2014/main" id="{B4C1E5CF-1953-A59E-2210-4A3A8E89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0" y="1524000"/>
            <a:ext cx="8664160" cy="41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42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ECA2-7FF2-C01D-DA7C-711D6F73771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4" name="Picture 3" descr="A network of words and a link&#10;&#10;Description automatically generated with medium confidence">
            <a:extLst>
              <a:ext uri="{FF2B5EF4-FFF2-40B4-BE49-F238E27FC236}">
                <a16:creationId xmlns:a16="http://schemas.microsoft.com/office/drawing/2014/main" id="{8D153B3B-1DE0-A0D5-5FC2-A6B922CFA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1600200"/>
            <a:ext cx="87037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8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4" name="Picture 3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5CBB1D62-90BB-099F-B474-BA289E6E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81" y="1752600"/>
            <a:ext cx="8419038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8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4" name="Picture 3" descr="A diagram of different types of words&#10;&#10;Description automatically generated">
            <a:extLst>
              <a:ext uri="{FF2B5EF4-FFF2-40B4-BE49-F238E27FC236}">
                <a16:creationId xmlns:a16="http://schemas.microsoft.com/office/drawing/2014/main" id="{240DC037-464E-A5C8-435D-9AD1E321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7" y="1828800"/>
            <a:ext cx="8404585" cy="38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1CD61-D8EA-F764-AA29-D93FAE9A2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40000-4AD2-AD8E-624D-A9C09F19F3C4}"/>
              </a:ext>
            </a:extLst>
          </p:cNvPr>
          <p:cNvSpPr txBox="1"/>
          <p:nvPr/>
        </p:nvSpPr>
        <p:spPr>
          <a:xfrm>
            <a:off x="914400" y="2875002"/>
            <a:ext cx="7612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CHEERIOS 2025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79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5D44-CD44-750B-DC9C-0D50FD3C5DD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9B3DDC5-366D-42B7-C467-38B98FEA4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83" y="1374877"/>
            <a:ext cx="8492434" cy="49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1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A75A-9DE3-E292-B9AE-137AFDC109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 Trend</a:t>
            </a:r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013CF32E-3C82-1D29-2EDD-5644090D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4609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20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ECA6-2720-F452-7930-75A9A9F923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4" name="Picture 3" descr="A screenshot of a social media account&#10;&#10;Description automatically generated">
            <a:extLst>
              <a:ext uri="{FF2B5EF4-FFF2-40B4-BE49-F238E27FC236}">
                <a16:creationId xmlns:a16="http://schemas.microsoft.com/office/drawing/2014/main" id="{10A15129-D67F-8571-E6DD-B69D5833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25" y="1219200"/>
            <a:ext cx="817310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3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58FB99-1A6F-E036-80FC-902A1F0A1E0E}"/>
              </a:ext>
            </a:extLst>
          </p:cNvPr>
          <p:cNvSpPr txBox="1"/>
          <p:nvPr/>
        </p:nvSpPr>
        <p:spPr>
          <a:xfrm>
            <a:off x="914400" y="2875002"/>
            <a:ext cx="74254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KASHI GO 2024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8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F5151A-34F5-BF66-2DD3-6E45BF4AB598}"/>
              </a:ext>
            </a:extLst>
          </p:cNvPr>
          <p:cNvSpPr/>
          <p:nvPr/>
        </p:nvSpPr>
        <p:spPr>
          <a:xfrm>
            <a:off x="1199535" y="132736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1F84EBE5-8953-2CC1-F23B-800ECBA4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334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6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853D-B1A4-64FF-28B8-6632B4382743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4B123EF-5A5C-0DEA-85C1-4413735A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397000"/>
            <a:ext cx="8609081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58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C419-9E92-9A60-0F49-9E8B8FAEBEB6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4" name="Picture 3" descr="A diagram of different types of objects&#10;&#10;Description automatically generated">
            <a:extLst>
              <a:ext uri="{FF2B5EF4-FFF2-40B4-BE49-F238E27FC236}">
                <a16:creationId xmlns:a16="http://schemas.microsoft.com/office/drawing/2014/main" id="{08F6656B-5F4C-D20A-C3F3-E9511C2E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3" y="1512119"/>
            <a:ext cx="8561233" cy="38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7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ECA2-7FF2-C01D-DA7C-711D6F73771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494BDA3-889F-7BD6-4B80-58A0AA4BE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97000"/>
            <a:ext cx="8424166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52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4" name="Picture 3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8D1E61C0-1BD0-673B-45F1-F5979071D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3" y="1494913"/>
            <a:ext cx="8780413" cy="38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8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4" name="Picture 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E0984DC2-3E56-7DAC-71FB-74536D2AD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3" y="1828800"/>
            <a:ext cx="8304261" cy="40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7E53-DFF5-D757-0AE0-5B6E4DA1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2BA309-D35D-8FAE-07A9-946378E4E57A}"/>
              </a:ext>
            </a:extLst>
          </p:cNvPr>
          <p:cNvSpPr/>
          <p:nvPr/>
        </p:nvSpPr>
        <p:spPr>
          <a:xfrm>
            <a:off x="1199535" y="132736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olorful dots and lines on a black background&#10;&#10;AI-generated content may be incorrect.">
            <a:extLst>
              <a:ext uri="{FF2B5EF4-FFF2-40B4-BE49-F238E27FC236}">
                <a16:creationId xmlns:a16="http://schemas.microsoft.com/office/drawing/2014/main" id="{94063C82-370C-D41F-3CCC-61D214E6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6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5D44-CD44-750B-DC9C-0D50FD3C5DD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4" name="Picture 3" descr="A close-up of words&#10;&#10;Description automatically generated">
            <a:extLst>
              <a:ext uri="{FF2B5EF4-FFF2-40B4-BE49-F238E27FC236}">
                <a16:creationId xmlns:a16="http://schemas.microsoft.com/office/drawing/2014/main" id="{D857B93B-6E28-32C4-C51D-219FB892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204563"/>
            <a:ext cx="8545581" cy="48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72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A75A-9DE3-E292-B9AE-137AFDC109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 Trend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A848F7F-1667-B781-FB05-D5B5C659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54926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12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ECA6-2720-F452-7930-75A9A9F923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2C32CA3-0BE6-D343-AD27-2B80FE76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47042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3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E93D-4203-B4ED-387C-000C0C60E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D07C-69DE-4CB7-543E-EE3B6948E280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7FA5C681-4629-013B-A94C-25109420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1" y="2035974"/>
            <a:ext cx="9005497" cy="36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5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DF22F-014F-4BF8-D541-2EA67B861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439B-5550-5A48-F1F3-A3504FA50E0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0E9D2A74-8A72-592E-12CF-2EEC3D54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9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B3D7-A082-4EE7-99DE-40A5C9E3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BD5A-90FC-0190-6D36-AA9808DDE47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5" name="Picture 4" descr="A network of colorful circles and lines&#10;&#10;AI-generated content may be incorrect.">
            <a:extLst>
              <a:ext uri="{FF2B5EF4-FFF2-40B4-BE49-F238E27FC236}">
                <a16:creationId xmlns:a16="http://schemas.microsoft.com/office/drawing/2014/main" id="{E66C7EF4-7EDD-DDB6-B3D6-85679D53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83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2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0F259-AB42-5BED-AC39-F9484738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82F2-47B2-55C2-38C9-D10E6E41B0BF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F4C2E156-BB87-065B-74F7-E6B79866D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8534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3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B6232-8E71-C353-F2C5-09A3E9F0F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5331-E91C-B1DB-E397-158BA130958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5" name="Picture 4" descr="A network of colorful dots and lines&#10;&#10;AI-generated content may be incorrect.">
            <a:extLst>
              <a:ext uri="{FF2B5EF4-FFF2-40B4-BE49-F238E27FC236}">
                <a16:creationId xmlns:a16="http://schemas.microsoft.com/office/drawing/2014/main" id="{001DDB66-5D82-F0AE-B325-E696A375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75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3378</TotalTime>
  <Words>119</Words>
  <Application>Microsoft Macintosh PowerPoint</Application>
  <PresentationFormat>On-screen Show (4:3)</PresentationFormat>
  <Paragraphs>45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 Black</vt:lpstr>
      <vt:lpstr>Rockwell</vt:lpstr>
      <vt:lpstr>Times New Roman</vt:lpstr>
      <vt:lpstr>Wingdings 2</vt:lpstr>
      <vt:lpstr>Foundry</vt:lpstr>
      <vt:lpstr>Infegy Atlas</vt:lpstr>
      <vt:lpstr>Get Login Info in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80</cp:revision>
  <dcterms:created xsi:type="dcterms:W3CDTF">2010-09-03T01:32:23Z</dcterms:created>
  <dcterms:modified xsi:type="dcterms:W3CDTF">2025-09-26T05:54:10Z</dcterms:modified>
</cp:coreProperties>
</file>