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compatMode="1" saveSubsetFonts="1" autoCompressPictures="0">
  <p:sldMasterIdLst>
    <p:sldMasterId id="2147483707" r:id="rId1"/>
  </p:sldMasterIdLst>
  <p:notesMasterIdLst>
    <p:notesMasterId r:id="rId26"/>
  </p:notesMasterIdLst>
  <p:handoutMasterIdLst>
    <p:handoutMasterId r:id="rId27"/>
  </p:handoutMasterIdLst>
  <p:sldIdLst>
    <p:sldId id="641" r:id="rId2"/>
    <p:sldId id="642" r:id="rId3"/>
    <p:sldId id="643" r:id="rId4"/>
    <p:sldId id="644" r:id="rId5"/>
    <p:sldId id="645" r:id="rId6"/>
    <p:sldId id="646" r:id="rId7"/>
    <p:sldId id="647" r:id="rId8"/>
    <p:sldId id="649" r:id="rId9"/>
    <p:sldId id="656" r:id="rId10"/>
    <p:sldId id="655" r:id="rId11"/>
    <p:sldId id="650" r:id="rId12"/>
    <p:sldId id="651" r:id="rId13"/>
    <p:sldId id="652" r:id="rId14"/>
    <p:sldId id="653" r:id="rId15"/>
    <p:sldId id="654" r:id="rId16"/>
    <p:sldId id="657" r:id="rId17"/>
    <p:sldId id="658" r:id="rId18"/>
    <p:sldId id="659" r:id="rId19"/>
    <p:sldId id="648" r:id="rId20"/>
    <p:sldId id="661" r:id="rId21"/>
    <p:sldId id="662" r:id="rId22"/>
    <p:sldId id="663" r:id="rId23"/>
    <p:sldId id="664" r:id="rId24"/>
    <p:sldId id="665" r:id="rId25"/>
  </p:sldIdLst>
  <p:sldSz cx="9144000" cy="6858000" type="screen4x3"/>
  <p:notesSz cx="6858000" cy="9144000"/>
  <p:defaultTextStyle>
    <a:defPPr>
      <a:defRPr lang="en-CA"/>
    </a:defPPr>
    <a:lvl1pPr algn="l" rtl="0" eaLnBrk="0" fontAlgn="base" hangingPunct="0">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18"/>
  </p:normalViewPr>
  <p:slideViewPr>
    <p:cSldViewPr>
      <p:cViewPr varScale="1">
        <p:scale>
          <a:sx n="93" d="100"/>
          <a:sy n="93" d="100"/>
        </p:scale>
        <p:origin x="1560" y="2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5" d="100"/>
        <a:sy n="8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dk1" tx1="lt1" bg2="dk2" tx2="lt2" accent1="accent1" accent2="accent2" accent3="accent3" accent4="accent4" accent5="accent5" accent6="accent6" hlink="hlink" folHlink="folHlink"/>
  <c:chart>
    <c:autoTitleDeleted val="0"/>
    <c:plotArea>
      <c:layout>
        <c:manualLayout>
          <c:layoutTarget val="inner"/>
          <c:xMode val="edge"/>
          <c:yMode val="edge"/>
          <c:x val="0.121918082608095"/>
          <c:y val="2.3444976986572299E-2"/>
          <c:w val="0.79411988432001601"/>
          <c:h val="0.87770359589771296"/>
        </c:manualLayout>
      </c:layout>
      <c:barChart>
        <c:barDir val="col"/>
        <c:grouping val="clustered"/>
        <c:varyColors val="0"/>
        <c:ser>
          <c:idx val="0"/>
          <c:order val="0"/>
          <c:tx>
            <c:strRef>
              <c:f>Sheet1!$C$4</c:f>
              <c:strCache>
                <c:ptCount val="1"/>
                <c:pt idx="0">
                  <c:v>Purely domestic news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Sheet1!$B$5:$B$14</c:f>
              <c:strCache>
                <c:ptCount val="10"/>
                <c:pt idx="0">
                  <c:v>US</c:v>
                </c:pt>
                <c:pt idx="1">
                  <c:v>UK</c:v>
                </c:pt>
                <c:pt idx="2">
                  <c:v>KOREA</c:v>
                </c:pt>
                <c:pt idx="3">
                  <c:v>NORWAY</c:v>
                </c:pt>
                <c:pt idx="4">
                  <c:v>JAPAN</c:v>
                </c:pt>
                <c:pt idx="5">
                  <c:v>ITALY</c:v>
                </c:pt>
                <c:pt idx="6">
                  <c:v>GREECE</c:v>
                </c:pt>
                <c:pt idx="7">
                  <c:v>AUSTRALIA</c:v>
                </c:pt>
                <c:pt idx="8">
                  <c:v>INDIA</c:v>
                </c:pt>
                <c:pt idx="9">
                  <c:v>COLUMBIA</c:v>
                </c:pt>
              </c:strCache>
            </c:strRef>
          </c:cat>
          <c:val>
            <c:numRef>
              <c:f>Sheet1!$C$5:$C$14</c:f>
              <c:numCache>
                <c:formatCode>####.0%</c:formatCode>
                <c:ptCount val="10"/>
                <c:pt idx="0">
                  <c:v>0.75877192982456099</c:v>
                </c:pt>
                <c:pt idx="1">
                  <c:v>0.52808988764044995</c:v>
                </c:pt>
                <c:pt idx="2">
                  <c:v>0.75061425061425102</c:v>
                </c:pt>
                <c:pt idx="3">
                  <c:v>0.52811735941320304</c:v>
                </c:pt>
                <c:pt idx="4">
                  <c:v>0.56179775280898903</c:v>
                </c:pt>
                <c:pt idx="5">
                  <c:v>0.379661016949153</c:v>
                </c:pt>
                <c:pt idx="6">
                  <c:v>0.56776556776556797</c:v>
                </c:pt>
                <c:pt idx="7">
                  <c:v>0.45624999999999999</c:v>
                </c:pt>
                <c:pt idx="8">
                  <c:v>0.67761194029850802</c:v>
                </c:pt>
                <c:pt idx="9">
                  <c:v>0.80907668231611896</c:v>
                </c:pt>
              </c:numCache>
            </c:numRef>
          </c:val>
          <c:extLst>
            <c:ext xmlns:c16="http://schemas.microsoft.com/office/drawing/2014/chart" uri="{C3380CC4-5D6E-409C-BE32-E72D297353CC}">
              <c16:uniqueId val="{00000000-02AB-0245-96A9-6B3468293FE7}"/>
            </c:ext>
          </c:extLst>
        </c:ser>
        <c:ser>
          <c:idx val="1"/>
          <c:order val="1"/>
          <c:tx>
            <c:strRef>
              <c:f>Sheet1!$D$4</c:f>
              <c:strCache>
                <c:ptCount val="1"/>
                <c:pt idx="0">
                  <c:v>purely international news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Sheet1!$B$5:$B$14</c:f>
              <c:strCache>
                <c:ptCount val="10"/>
                <c:pt idx="0">
                  <c:v>US</c:v>
                </c:pt>
                <c:pt idx="1">
                  <c:v>UK</c:v>
                </c:pt>
                <c:pt idx="2">
                  <c:v>KOREA</c:v>
                </c:pt>
                <c:pt idx="3">
                  <c:v>NORWAY</c:v>
                </c:pt>
                <c:pt idx="4">
                  <c:v>JAPAN</c:v>
                </c:pt>
                <c:pt idx="5">
                  <c:v>ITALY</c:v>
                </c:pt>
                <c:pt idx="6">
                  <c:v>GREECE</c:v>
                </c:pt>
                <c:pt idx="7">
                  <c:v>AUSTRALIA</c:v>
                </c:pt>
                <c:pt idx="8">
                  <c:v>INDIA</c:v>
                </c:pt>
                <c:pt idx="9">
                  <c:v>COLUMBIA</c:v>
                </c:pt>
              </c:strCache>
            </c:strRef>
          </c:cat>
          <c:val>
            <c:numRef>
              <c:f>Sheet1!$D$5:$D$14</c:f>
              <c:numCache>
                <c:formatCode>####.0%</c:formatCode>
                <c:ptCount val="10"/>
                <c:pt idx="0">
                  <c:v>8.3333333333333398E-2</c:v>
                </c:pt>
                <c:pt idx="1">
                  <c:v>0.176966292134832</c:v>
                </c:pt>
                <c:pt idx="2">
                  <c:v>0.14987714987715001</c:v>
                </c:pt>
                <c:pt idx="3">
                  <c:v>0.28606356968215202</c:v>
                </c:pt>
                <c:pt idx="4">
                  <c:v>8.7078651685393194E-2</c:v>
                </c:pt>
                <c:pt idx="5">
                  <c:v>9.4915254237288096E-2</c:v>
                </c:pt>
                <c:pt idx="6">
                  <c:v>0.128205128205128</c:v>
                </c:pt>
                <c:pt idx="7">
                  <c:v>6.8750000000000006E-2</c:v>
                </c:pt>
                <c:pt idx="8">
                  <c:v>9.8507462686567196E-2</c:v>
                </c:pt>
                <c:pt idx="9">
                  <c:v>0.16118935837245699</c:v>
                </c:pt>
              </c:numCache>
            </c:numRef>
          </c:val>
          <c:extLst>
            <c:ext xmlns:c16="http://schemas.microsoft.com/office/drawing/2014/chart" uri="{C3380CC4-5D6E-409C-BE32-E72D297353CC}">
              <c16:uniqueId val="{00000001-02AB-0245-96A9-6B3468293FE7}"/>
            </c:ext>
          </c:extLst>
        </c:ser>
        <c:ser>
          <c:idx val="2"/>
          <c:order val="2"/>
          <c:tx>
            <c:strRef>
              <c:f>Sheet1!$E$4</c:f>
              <c:strCache>
                <c:ptCount val="1"/>
                <c:pt idx="0">
                  <c:v>mixed</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Sheet1!$B$5:$B$14</c:f>
              <c:strCache>
                <c:ptCount val="10"/>
                <c:pt idx="0">
                  <c:v>US</c:v>
                </c:pt>
                <c:pt idx="1">
                  <c:v>UK</c:v>
                </c:pt>
                <c:pt idx="2">
                  <c:v>KOREA</c:v>
                </c:pt>
                <c:pt idx="3">
                  <c:v>NORWAY</c:v>
                </c:pt>
                <c:pt idx="4">
                  <c:v>JAPAN</c:v>
                </c:pt>
                <c:pt idx="5">
                  <c:v>ITALY</c:v>
                </c:pt>
                <c:pt idx="6">
                  <c:v>GREECE</c:v>
                </c:pt>
                <c:pt idx="7">
                  <c:v>AUSTRALIA</c:v>
                </c:pt>
                <c:pt idx="8">
                  <c:v>INDIA</c:v>
                </c:pt>
                <c:pt idx="9">
                  <c:v>COLUMBIA</c:v>
                </c:pt>
              </c:strCache>
            </c:strRef>
          </c:cat>
          <c:val>
            <c:numRef>
              <c:f>Sheet1!$E$5:$E$14</c:f>
              <c:numCache>
                <c:formatCode>####.0%</c:formatCode>
                <c:ptCount val="10"/>
                <c:pt idx="0">
                  <c:v>0.157894736842105</c:v>
                </c:pt>
                <c:pt idx="1">
                  <c:v>0.29494382022471899</c:v>
                </c:pt>
                <c:pt idx="2">
                  <c:v>9.9508599508599596E-2</c:v>
                </c:pt>
                <c:pt idx="3">
                  <c:v>0.185819070904645</c:v>
                </c:pt>
                <c:pt idx="4">
                  <c:v>0.351123595505618</c:v>
                </c:pt>
                <c:pt idx="5">
                  <c:v>0.52542372881355903</c:v>
                </c:pt>
                <c:pt idx="6">
                  <c:v>0.304029304029304</c:v>
                </c:pt>
                <c:pt idx="7">
                  <c:v>0.47499999999999998</c:v>
                </c:pt>
                <c:pt idx="8">
                  <c:v>0.22388059701492499</c:v>
                </c:pt>
                <c:pt idx="9">
                  <c:v>2.9733959311424099E-2</c:v>
                </c:pt>
              </c:numCache>
            </c:numRef>
          </c:val>
          <c:extLst>
            <c:ext xmlns:c16="http://schemas.microsoft.com/office/drawing/2014/chart" uri="{C3380CC4-5D6E-409C-BE32-E72D297353CC}">
              <c16:uniqueId val="{00000002-02AB-0245-96A9-6B3468293FE7}"/>
            </c:ext>
          </c:extLst>
        </c:ser>
        <c:dLbls>
          <c:showLegendKey val="0"/>
          <c:showVal val="0"/>
          <c:showCatName val="0"/>
          <c:showSerName val="0"/>
          <c:showPercent val="0"/>
          <c:showBubbleSize val="0"/>
        </c:dLbls>
        <c:gapWidth val="150"/>
        <c:axId val="-2143260984"/>
        <c:axId val="-2143265352"/>
      </c:barChart>
      <c:catAx>
        <c:axId val="-2143260984"/>
        <c:scaling>
          <c:orientation val="minMax"/>
        </c:scaling>
        <c:delete val="0"/>
        <c:axPos val="b"/>
        <c:numFmt formatCode="General" sourceLinked="0"/>
        <c:majorTickMark val="out"/>
        <c:minorTickMark val="none"/>
        <c:tickLblPos val="nextTo"/>
        <c:crossAx val="-2143265352"/>
        <c:crosses val="autoZero"/>
        <c:auto val="1"/>
        <c:lblAlgn val="ctr"/>
        <c:lblOffset val="100"/>
        <c:noMultiLvlLbl val="0"/>
      </c:catAx>
      <c:valAx>
        <c:axId val="-2143265352"/>
        <c:scaling>
          <c:orientation val="minMax"/>
        </c:scaling>
        <c:delete val="0"/>
        <c:axPos val="l"/>
        <c:majorGridlines/>
        <c:numFmt formatCode="####.0%" sourceLinked="1"/>
        <c:majorTickMark val="out"/>
        <c:minorTickMark val="none"/>
        <c:tickLblPos val="nextTo"/>
        <c:crossAx val="-2143260984"/>
        <c:crosses val="autoZero"/>
        <c:crossBetween val="between"/>
      </c:valAx>
    </c:plotArea>
    <c:legend>
      <c:legendPos val="r"/>
      <c:layout>
        <c:manualLayout>
          <c:xMode val="edge"/>
          <c:yMode val="edge"/>
          <c:x val="0.88656379247287798"/>
          <c:y val="9.0554794781087203E-2"/>
          <c:w val="0.108409764751628"/>
          <c:h val="0.51700798261055203"/>
        </c:manualLayout>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lrMapOvr bg1="dk1" tx1="lt1" bg2="dk2" tx2="lt2" accent1="accent1" accent2="accent2" accent3="accent3" accent4="accent4" accent5="accent5" accent6="accent6" hlink="hlink" folHlink="folHlink"/>
  <c:chart>
    <c:autoTitleDeleted val="1"/>
    <c:plotArea>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Sheet2!$A$4:$A$13</c:f>
              <c:strCache>
                <c:ptCount val="10"/>
                <c:pt idx="0">
                  <c:v>US</c:v>
                </c:pt>
                <c:pt idx="1">
                  <c:v>UK</c:v>
                </c:pt>
                <c:pt idx="2">
                  <c:v>KOREA</c:v>
                </c:pt>
                <c:pt idx="3">
                  <c:v>NORWAY</c:v>
                </c:pt>
                <c:pt idx="4">
                  <c:v>JAPAN</c:v>
                </c:pt>
                <c:pt idx="5">
                  <c:v>ITALY</c:v>
                </c:pt>
                <c:pt idx="6">
                  <c:v>GREECE</c:v>
                </c:pt>
                <c:pt idx="7">
                  <c:v>AUSTRALIA</c:v>
                </c:pt>
                <c:pt idx="8">
                  <c:v>INDIA</c:v>
                </c:pt>
                <c:pt idx="9">
                  <c:v>COLUMBIA</c:v>
                </c:pt>
              </c:strCache>
            </c:strRef>
          </c:cat>
          <c:val>
            <c:numRef>
              <c:f>Sheet2!$B$4:$B$13</c:f>
              <c:numCache>
                <c:formatCode>####.00</c:formatCode>
                <c:ptCount val="10"/>
                <c:pt idx="0">
                  <c:v>3.2466960352422909</c:v>
                </c:pt>
                <c:pt idx="1">
                  <c:v>2.7591036414565839</c:v>
                </c:pt>
                <c:pt idx="2">
                  <c:v>1.713759213759215</c:v>
                </c:pt>
                <c:pt idx="3">
                  <c:v>0</c:v>
                </c:pt>
                <c:pt idx="4">
                  <c:v>3.2288135593220368</c:v>
                </c:pt>
                <c:pt idx="5">
                  <c:v>0.75432525951557206</c:v>
                </c:pt>
                <c:pt idx="6">
                  <c:v>4.1575091575091463</c:v>
                </c:pt>
                <c:pt idx="7">
                  <c:v>2.4596273291925481</c:v>
                </c:pt>
                <c:pt idx="8">
                  <c:v>1.295522388059702</c:v>
                </c:pt>
                <c:pt idx="9">
                  <c:v>1.0594679186228499</c:v>
                </c:pt>
              </c:numCache>
            </c:numRef>
          </c:val>
          <c:extLst>
            <c:ext xmlns:c16="http://schemas.microsoft.com/office/drawing/2014/chart" uri="{C3380CC4-5D6E-409C-BE32-E72D297353CC}">
              <c16:uniqueId val="{00000000-63E7-B54F-980C-756BBD713BAB}"/>
            </c:ext>
          </c:extLst>
        </c:ser>
        <c:dLbls>
          <c:showLegendKey val="0"/>
          <c:showVal val="1"/>
          <c:showCatName val="0"/>
          <c:showSerName val="0"/>
          <c:showPercent val="0"/>
          <c:showBubbleSize val="0"/>
        </c:dLbls>
        <c:gapWidth val="150"/>
        <c:overlap val="-25"/>
        <c:axId val="-2103477416"/>
        <c:axId val="2103474856"/>
      </c:barChart>
      <c:catAx>
        <c:axId val="-2103477416"/>
        <c:scaling>
          <c:orientation val="minMax"/>
        </c:scaling>
        <c:delete val="0"/>
        <c:axPos val="b"/>
        <c:numFmt formatCode="General" sourceLinked="0"/>
        <c:majorTickMark val="none"/>
        <c:minorTickMark val="none"/>
        <c:tickLblPos val="nextTo"/>
        <c:crossAx val="2103474856"/>
        <c:crosses val="autoZero"/>
        <c:auto val="1"/>
        <c:lblAlgn val="ctr"/>
        <c:lblOffset val="100"/>
        <c:noMultiLvlLbl val="0"/>
      </c:catAx>
      <c:valAx>
        <c:axId val="2103474856"/>
        <c:scaling>
          <c:orientation val="minMax"/>
        </c:scaling>
        <c:delete val="1"/>
        <c:axPos val="l"/>
        <c:numFmt formatCode="####.00" sourceLinked="1"/>
        <c:majorTickMark val="none"/>
        <c:minorTickMark val="none"/>
        <c:tickLblPos val="none"/>
        <c:crossAx val="-2103477416"/>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30"/>
    </mc:Choice>
    <mc:Fallback>
      <c:style val="30"/>
    </mc:Fallback>
  </mc:AlternateContent>
  <c:clrMapOvr bg1="dk1" tx1="lt1" bg2="dk2" tx2="lt2" accent1="accent1" accent2="accent2" accent3="accent3" accent4="accent4" accent5="accent5" accent6="accent6" hlink="hlink" folHlink="folHlink"/>
  <c:chart>
    <c:autoTitleDeleted val="0"/>
    <c:plotArea>
      <c:layout/>
      <c:barChart>
        <c:barDir val="col"/>
        <c:grouping val="clustered"/>
        <c:varyColors val="0"/>
        <c:ser>
          <c:idx val="0"/>
          <c:order val="0"/>
          <c:invertIfNegative val="0"/>
          <c:cat>
            <c:strRef>
              <c:f>Sheet2!$A$25:$B$32</c:f>
              <c:strCache>
                <c:ptCount val="8"/>
                <c:pt idx="0">
                  <c:v>UK</c:v>
                </c:pt>
                <c:pt idx="1">
                  <c:v>KOREA</c:v>
                </c:pt>
                <c:pt idx="2">
                  <c:v>JAPAN</c:v>
                </c:pt>
                <c:pt idx="3">
                  <c:v>ITALY</c:v>
                </c:pt>
                <c:pt idx="4">
                  <c:v>GREECE</c:v>
                </c:pt>
                <c:pt idx="5">
                  <c:v>AUSTRALIA</c:v>
                </c:pt>
                <c:pt idx="6">
                  <c:v>INDIA</c:v>
                </c:pt>
                <c:pt idx="7">
                  <c:v>COLUMBIA</c:v>
                </c:pt>
              </c:strCache>
            </c:strRef>
          </c:cat>
          <c:val>
            <c:numRef>
              <c:f>Sheet2!$C$25:$C$32</c:f>
              <c:numCache>
                <c:formatCode>####.0%</c:formatCode>
                <c:ptCount val="8"/>
                <c:pt idx="0">
                  <c:v>0.23249299719888</c:v>
                </c:pt>
                <c:pt idx="1">
                  <c:v>8.5995085995086096E-2</c:v>
                </c:pt>
                <c:pt idx="2">
                  <c:v>0.2</c:v>
                </c:pt>
                <c:pt idx="3">
                  <c:v>6.0491493383742899E-2</c:v>
                </c:pt>
                <c:pt idx="4">
                  <c:v>0.31135531135531103</c:v>
                </c:pt>
                <c:pt idx="5">
                  <c:v>0.26397515527950299</c:v>
                </c:pt>
                <c:pt idx="6">
                  <c:v>0.17014925373134299</c:v>
                </c:pt>
                <c:pt idx="7">
                  <c:v>0.169014084507042</c:v>
                </c:pt>
              </c:numCache>
            </c:numRef>
          </c:val>
          <c:extLst>
            <c:ext xmlns:c16="http://schemas.microsoft.com/office/drawing/2014/chart" uri="{C3380CC4-5D6E-409C-BE32-E72D297353CC}">
              <c16:uniqueId val="{00000000-E4DD-8444-9080-A5C462773054}"/>
            </c:ext>
          </c:extLst>
        </c:ser>
        <c:dLbls>
          <c:showLegendKey val="0"/>
          <c:showVal val="0"/>
          <c:showCatName val="0"/>
          <c:showSerName val="0"/>
          <c:showPercent val="0"/>
          <c:showBubbleSize val="0"/>
        </c:dLbls>
        <c:gapWidth val="150"/>
        <c:axId val="-2147407128"/>
        <c:axId val="-2143211128"/>
      </c:barChart>
      <c:catAx>
        <c:axId val="-2147407128"/>
        <c:scaling>
          <c:orientation val="minMax"/>
        </c:scaling>
        <c:delete val="0"/>
        <c:axPos val="b"/>
        <c:numFmt formatCode="General" sourceLinked="0"/>
        <c:majorTickMark val="out"/>
        <c:minorTickMark val="none"/>
        <c:tickLblPos val="nextTo"/>
        <c:crossAx val="-2143211128"/>
        <c:crosses val="autoZero"/>
        <c:auto val="1"/>
        <c:lblAlgn val="ctr"/>
        <c:lblOffset val="100"/>
        <c:noMultiLvlLbl val="0"/>
      </c:catAx>
      <c:valAx>
        <c:axId val="-2143211128"/>
        <c:scaling>
          <c:orientation val="minMax"/>
        </c:scaling>
        <c:delete val="0"/>
        <c:axPos val="l"/>
        <c:majorGridlines/>
        <c:numFmt formatCode="####.0%" sourceLinked="1"/>
        <c:majorTickMark val="out"/>
        <c:minorTickMark val="none"/>
        <c:tickLblPos val="nextTo"/>
        <c:crossAx val="-2147407128"/>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a:extLst>
              <a:ext uri="{FF2B5EF4-FFF2-40B4-BE49-F238E27FC236}">
                <a16:creationId xmlns:a16="http://schemas.microsoft.com/office/drawing/2014/main" id="{219E7CC2-6D22-D3D4-779A-479E6D182E03}"/>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135171" name="Rectangle 3">
            <a:extLst>
              <a:ext uri="{FF2B5EF4-FFF2-40B4-BE49-F238E27FC236}">
                <a16:creationId xmlns:a16="http://schemas.microsoft.com/office/drawing/2014/main" id="{D2D9ADA4-E0A2-394D-9FCA-BE3D143FEA47}"/>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en-US"/>
          </a:p>
        </p:txBody>
      </p:sp>
      <p:sp>
        <p:nvSpPr>
          <p:cNvPr id="135172" name="Rectangle 4">
            <a:extLst>
              <a:ext uri="{FF2B5EF4-FFF2-40B4-BE49-F238E27FC236}">
                <a16:creationId xmlns:a16="http://schemas.microsoft.com/office/drawing/2014/main" id="{75E3F0C4-EF72-2E41-F773-46E42263EB25}"/>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135173" name="Rectangle 5">
            <a:extLst>
              <a:ext uri="{FF2B5EF4-FFF2-40B4-BE49-F238E27FC236}">
                <a16:creationId xmlns:a16="http://schemas.microsoft.com/office/drawing/2014/main" id="{6A036D48-7678-6A41-6B31-BA3FAA1F55CF}"/>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29B81A7-F0C1-F941-8AA4-0372A403849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AD651F94-C192-8091-9F65-65B8CE9397B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5299" name="Rectangle 3">
            <a:extLst>
              <a:ext uri="{FF2B5EF4-FFF2-40B4-BE49-F238E27FC236}">
                <a16:creationId xmlns:a16="http://schemas.microsoft.com/office/drawing/2014/main" id="{C7662653-7973-FC1B-6C3D-89222497921E}"/>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a:p>
        </p:txBody>
      </p:sp>
      <p:sp>
        <p:nvSpPr>
          <p:cNvPr id="14340" name="Rectangle 4">
            <a:extLst>
              <a:ext uri="{FF2B5EF4-FFF2-40B4-BE49-F238E27FC236}">
                <a16:creationId xmlns:a16="http://schemas.microsoft.com/office/drawing/2014/main" id="{C6B7E32F-4B02-E98D-8400-34C897C486AB}"/>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301" name="Rectangle 5">
            <a:extLst>
              <a:ext uri="{FF2B5EF4-FFF2-40B4-BE49-F238E27FC236}">
                <a16:creationId xmlns:a16="http://schemas.microsoft.com/office/drawing/2014/main" id="{B1A989C9-6B44-A322-AA73-962DD860540B}"/>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CA" altLang="en-US" noProof="0"/>
              <a:t>Click to edit Master text styles</a:t>
            </a:r>
          </a:p>
          <a:p>
            <a:pPr lvl="1"/>
            <a:r>
              <a:rPr lang="en-CA" altLang="en-US" noProof="0"/>
              <a:t>Second level</a:t>
            </a:r>
          </a:p>
          <a:p>
            <a:pPr lvl="2"/>
            <a:r>
              <a:rPr lang="en-CA" altLang="en-US" noProof="0"/>
              <a:t>Third level</a:t>
            </a:r>
          </a:p>
          <a:p>
            <a:pPr lvl="3"/>
            <a:r>
              <a:rPr lang="en-CA" altLang="en-US" noProof="0"/>
              <a:t>Fourth level</a:t>
            </a:r>
          </a:p>
          <a:p>
            <a:pPr lvl="4"/>
            <a:r>
              <a:rPr lang="en-CA" altLang="en-US" noProof="0"/>
              <a:t>Fifth level</a:t>
            </a:r>
          </a:p>
        </p:txBody>
      </p:sp>
      <p:sp>
        <p:nvSpPr>
          <p:cNvPr id="55302" name="Rectangle 6">
            <a:extLst>
              <a:ext uri="{FF2B5EF4-FFF2-40B4-BE49-F238E27FC236}">
                <a16:creationId xmlns:a16="http://schemas.microsoft.com/office/drawing/2014/main" id="{D4DF0CC3-F2B6-C597-D327-26B825E7C365}"/>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5303" name="Rectangle 7">
            <a:extLst>
              <a:ext uri="{FF2B5EF4-FFF2-40B4-BE49-F238E27FC236}">
                <a16:creationId xmlns:a16="http://schemas.microsoft.com/office/drawing/2014/main" id="{BE5FDF29-2DB2-562E-12BC-717854926479}"/>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Times New Roman" panose="02020603050405020304" pitchFamily="18" charset="0"/>
              </a:defRPr>
            </a:lvl1pPr>
          </a:lstStyle>
          <a:p>
            <a:pPr>
              <a:defRPr/>
            </a:pPr>
            <a:fld id="{8011AB80-B699-0648-B6AF-BAC7CB540601}" type="slidenum">
              <a:rPr lang="en-CA" altLang="en-US"/>
              <a:pPr>
                <a:defRPr/>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06" charset="0"/>
        <a:ea typeface="ＭＳ Ｐゴシック" pitchFamily="-106" charset="-128"/>
        <a:cs typeface="ＭＳ Ｐゴシック" pitchFamily="-106" charset="-128"/>
      </a:defRPr>
    </a:lvl1pPr>
    <a:lvl2pPr marL="457200" algn="l" rtl="0" eaLnBrk="0" fontAlgn="base" hangingPunct="0">
      <a:spcBef>
        <a:spcPct val="30000"/>
      </a:spcBef>
      <a:spcAft>
        <a:spcPct val="0"/>
      </a:spcAft>
      <a:defRPr sz="1200" kern="1200">
        <a:solidFill>
          <a:schemeClr val="tx1"/>
        </a:solidFill>
        <a:latin typeface="Times New Roman" pitchFamily="-106" charset="0"/>
        <a:ea typeface="ＭＳ Ｐゴシック" pitchFamily="-106"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06" charset="0"/>
        <a:ea typeface="ＭＳ Ｐゴシック" pitchFamily="-106"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06" charset="0"/>
        <a:ea typeface="ＭＳ Ｐゴシック" pitchFamily="-106"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06" charset="0"/>
        <a:ea typeface="ＭＳ Ｐゴシック" pitchFamily="-10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2F5F7A51-0A4C-9875-ED4F-675F58FD1D99}"/>
              </a:ext>
            </a:extLst>
          </p:cNvPr>
          <p:cNvSpPr>
            <a:spLocks noGrp="1" noRot="1" noChangeAspect="1" noChangeArrowheads="1" noTextEdit="1"/>
          </p:cNvSpPr>
          <p:nvPr>
            <p:ph type="sldImg"/>
          </p:nvPr>
        </p:nvSpPr>
        <p:spPr>
          <a:ln/>
        </p:spPr>
      </p:sp>
      <p:sp>
        <p:nvSpPr>
          <p:cNvPr id="32770" name="Notes Placeholder 2">
            <a:extLst>
              <a:ext uri="{FF2B5EF4-FFF2-40B4-BE49-F238E27FC236}">
                <a16:creationId xmlns:a16="http://schemas.microsoft.com/office/drawing/2014/main" id="{956575E2-8A57-27D7-0BC4-8BF80BC7EF2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ko-KR" altLang="en-US">
              <a:latin typeface="Times New Roman" panose="02020603050405020304" pitchFamily="18" charset="0"/>
              <a:ea typeface="ＭＳ Ｐゴシック" panose="020B0600070205080204" pitchFamily="34" charset="-128"/>
            </a:endParaRPr>
          </a:p>
        </p:txBody>
      </p:sp>
      <p:sp>
        <p:nvSpPr>
          <p:cNvPr id="32771" name="Slide Number Placeholder 3">
            <a:extLst>
              <a:ext uri="{FF2B5EF4-FFF2-40B4-BE49-F238E27FC236}">
                <a16:creationId xmlns:a16="http://schemas.microsoft.com/office/drawing/2014/main" id="{572BE627-2161-4A34-084F-70C4833C2B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F2A47F91-AEDB-6C43-ACE1-CDEE57444081}" type="slidenum">
              <a:rPr lang="ko-KR" altLang="en-US" smtClean="0">
                <a:sym typeface="Gill Sans" panose="020B0502020104020203" pitchFamily="34" charset="-79"/>
              </a:rPr>
              <a:pPr>
                <a:spcBef>
                  <a:spcPct val="0"/>
                </a:spcBef>
              </a:pPr>
              <a:t>21</a:t>
            </a:fld>
            <a:endParaRPr lang="ko-KR" altLang="en-US">
              <a:sym typeface="Gill Sans" panose="020B0502020104020203" pitchFamily="34" charset="-79"/>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a:extLst>
              <a:ext uri="{FF2B5EF4-FFF2-40B4-BE49-F238E27FC236}">
                <a16:creationId xmlns:a16="http://schemas.microsoft.com/office/drawing/2014/main" id="{682C8245-4AAD-0650-54AB-F884EADB16CF}"/>
              </a:ext>
            </a:extLst>
          </p:cNvPr>
          <p:cNvSpPr>
            <a:spLocks noGrp="1" noRot="1" noChangeAspect="1" noChangeArrowheads="1" noTextEdit="1"/>
          </p:cNvSpPr>
          <p:nvPr>
            <p:ph type="sldImg"/>
          </p:nvPr>
        </p:nvSpPr>
        <p:spPr>
          <a:ln/>
        </p:spPr>
      </p:sp>
      <p:sp>
        <p:nvSpPr>
          <p:cNvPr id="34818" name="Notes Placeholder 2">
            <a:extLst>
              <a:ext uri="{FF2B5EF4-FFF2-40B4-BE49-F238E27FC236}">
                <a16:creationId xmlns:a16="http://schemas.microsoft.com/office/drawing/2014/main" id="{BFB07B58-88CF-3622-00B7-33D25B40352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ko-KR" altLang="en-US">
              <a:latin typeface="Times New Roman" panose="02020603050405020304" pitchFamily="18" charset="0"/>
              <a:ea typeface="ＭＳ Ｐゴシック" panose="020B0600070205080204" pitchFamily="34" charset="-128"/>
            </a:endParaRPr>
          </a:p>
        </p:txBody>
      </p:sp>
      <p:sp>
        <p:nvSpPr>
          <p:cNvPr id="34819" name="Slide Number Placeholder 3">
            <a:extLst>
              <a:ext uri="{FF2B5EF4-FFF2-40B4-BE49-F238E27FC236}">
                <a16:creationId xmlns:a16="http://schemas.microsoft.com/office/drawing/2014/main" id="{21BEF053-3A10-59C8-11D8-9E62E3C7C8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CC52517E-4285-AE4B-B705-FFA3944C1ED2}" type="slidenum">
              <a:rPr lang="ko-KR" altLang="en-US" smtClean="0">
                <a:sym typeface="Gill Sans" panose="020B0502020104020203" pitchFamily="34" charset="-79"/>
              </a:rPr>
              <a:pPr>
                <a:spcBef>
                  <a:spcPct val="0"/>
                </a:spcBef>
              </a:pPr>
              <a:t>22</a:t>
            </a:fld>
            <a:endParaRPr lang="ko-KR" altLang="en-US">
              <a:sym typeface="Gill Sans" panose="020B0502020104020203" pitchFamily="34" charset="-79"/>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B82B8BF7-57C1-14CC-D621-33A5EB039C25}"/>
              </a:ext>
            </a:extLst>
          </p:cNvPr>
          <p:cNvGrpSpPr>
            <a:grpSpLocks/>
          </p:cNvGrpSpPr>
          <p:nvPr/>
        </p:nvGrpSpPr>
        <p:grpSpPr bwMode="auto">
          <a:xfrm>
            <a:off x="0" y="1460500"/>
            <a:ext cx="9144000" cy="46038"/>
            <a:chOff x="0" y="1613647"/>
            <a:chExt cx="9144000" cy="45291"/>
          </a:xfrm>
        </p:grpSpPr>
        <p:cxnSp>
          <p:nvCxnSpPr>
            <p:cNvPr id="5" name="Straight Connector 4">
              <a:extLst>
                <a:ext uri="{FF2B5EF4-FFF2-40B4-BE49-F238E27FC236}">
                  <a16:creationId xmlns:a16="http://schemas.microsoft.com/office/drawing/2014/main" id="{FB0A22FA-364E-98F4-3338-959BA5C35B6E}"/>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E57A3B2-2930-CD1F-9FF9-A41A0D4751D5}"/>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9">
            <a:extLst>
              <a:ext uri="{FF2B5EF4-FFF2-40B4-BE49-F238E27FC236}">
                <a16:creationId xmlns:a16="http://schemas.microsoft.com/office/drawing/2014/main" id="{006A3DC2-C0A4-C90B-ED83-8D2AD4771A76}"/>
              </a:ext>
            </a:extLst>
          </p:cNvPr>
          <p:cNvGrpSpPr>
            <a:grpSpLocks/>
          </p:cNvGrpSpPr>
          <p:nvPr/>
        </p:nvGrpSpPr>
        <p:grpSpPr bwMode="auto">
          <a:xfrm>
            <a:off x="0" y="4953000"/>
            <a:ext cx="9144000" cy="46038"/>
            <a:chOff x="0" y="1613647"/>
            <a:chExt cx="9144000" cy="45291"/>
          </a:xfrm>
        </p:grpSpPr>
        <p:cxnSp>
          <p:nvCxnSpPr>
            <p:cNvPr id="8" name="Straight Connector 7">
              <a:extLst>
                <a:ext uri="{FF2B5EF4-FFF2-40B4-BE49-F238E27FC236}">
                  <a16:creationId xmlns:a16="http://schemas.microsoft.com/office/drawing/2014/main" id="{B6C7E149-A7F6-A24A-F075-15603DE28DD4}"/>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06840E7-6F31-4510-4EB5-0BEC343D7A06}"/>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Oval 9">
            <a:extLst>
              <a:ext uri="{FF2B5EF4-FFF2-40B4-BE49-F238E27FC236}">
                <a16:creationId xmlns:a16="http://schemas.microsoft.com/office/drawing/2014/main" id="{003C0BD9-90CE-7D24-886D-CD390568A240}"/>
              </a:ext>
            </a:extLst>
          </p:cNvPr>
          <p:cNvSpPr>
            <a:spLocks noChangeAspect="1"/>
          </p:cNvSpPr>
          <p:nvPr/>
        </p:nvSpPr>
        <p:spPr>
          <a:xfrm>
            <a:off x="121024" y="85165"/>
            <a:ext cx="4433047" cy="4433047"/>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sz="1800"/>
          </a:p>
        </p:txBody>
      </p:sp>
      <p:sp>
        <p:nvSpPr>
          <p:cNvPr id="11" name="Oval 10">
            <a:extLst>
              <a:ext uri="{FF2B5EF4-FFF2-40B4-BE49-F238E27FC236}">
                <a16:creationId xmlns:a16="http://schemas.microsoft.com/office/drawing/2014/main" id="{34C31D02-19D7-7FBA-506C-ACF365D30CB9}"/>
              </a:ext>
            </a:extLst>
          </p:cNvPr>
          <p:cNvSpPr/>
          <p:nvPr/>
        </p:nvSpPr>
        <p:spPr>
          <a:xfrm>
            <a:off x="179294" y="112058"/>
            <a:ext cx="4201255" cy="4201255"/>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algn="ctr" eaLnBrk="1" hangingPunct="1">
              <a:defRPr/>
            </a:pPr>
            <a:endParaRPr lang="en-US" altLang="en-US">
              <a:solidFill>
                <a:srgbClr val="FFFFFF"/>
              </a:solidFill>
              <a:latin typeface="Corbel" panose="020B0503020204020204" pitchFamily="34" charset="0"/>
            </a:endParaRPr>
          </a:p>
        </p:txBody>
      </p:sp>
      <p:sp>
        <p:nvSpPr>
          <p:cNvPr id="12" name="Oval 11">
            <a:extLst>
              <a:ext uri="{FF2B5EF4-FFF2-40B4-BE49-F238E27FC236}">
                <a16:creationId xmlns:a16="http://schemas.microsoft.com/office/drawing/2014/main" id="{CB666512-FF00-7970-4F02-4B77A0E99037}"/>
              </a:ext>
            </a:extLst>
          </p:cNvPr>
          <p:cNvSpPr/>
          <p:nvPr/>
        </p:nvSpPr>
        <p:spPr>
          <a:xfrm>
            <a:off x="264460" y="138952"/>
            <a:ext cx="3988777" cy="4056383"/>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algn="ctr" eaLnBrk="1" hangingPunct="1">
              <a:defRPr/>
            </a:pPr>
            <a:endParaRPr lang="en-US" altLang="en-US">
              <a:solidFill>
                <a:srgbClr val="FFFFFF"/>
              </a:solidFill>
              <a:latin typeface="Corbel" panose="020B0503020204020204" pitchFamily="34" charset="0"/>
            </a:endParaRPr>
          </a:p>
        </p:txBody>
      </p:sp>
      <p:sp>
        <p:nvSpPr>
          <p:cNvPr id="13" name="Oval 12">
            <a:extLst>
              <a:ext uri="{FF2B5EF4-FFF2-40B4-BE49-F238E27FC236}">
                <a16:creationId xmlns:a16="http://schemas.microsoft.com/office/drawing/2014/main" id="{D4A9A0B0-DCDC-A726-9DAA-5A7779723A5F}"/>
              </a:ext>
            </a:extLst>
          </p:cNvPr>
          <p:cNvSpPr/>
          <p:nvPr/>
        </p:nvSpPr>
        <p:spPr>
          <a:xfrm>
            <a:off x="264460" y="138953"/>
            <a:ext cx="3897026" cy="3897026"/>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127000" dist="63500" dir="162000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algn="ctr" eaLnBrk="1" hangingPunct="1">
              <a:defRPr/>
            </a:pPr>
            <a:endParaRPr lang="en-US" altLang="en-US" sz="1800">
              <a:solidFill>
                <a:srgbClr val="FFFFFF"/>
              </a:solidFill>
              <a:latin typeface="Corbel" panose="020B0503020204020204" pitchFamily="34" charset="0"/>
            </a:endParaRPr>
          </a:p>
        </p:txBody>
      </p:sp>
      <p:sp>
        <p:nvSpPr>
          <p:cNvPr id="2" name="Title 1"/>
          <p:cNvSpPr>
            <a:spLocks noGrp="1"/>
          </p:cNvSpPr>
          <p:nvPr>
            <p:ph type="ctrTitle"/>
          </p:nvPr>
        </p:nvSpPr>
        <p:spPr>
          <a:xfrm>
            <a:off x="4114800" y="1572768"/>
            <a:ext cx="4910328" cy="2130552"/>
          </a:xfrm>
        </p:spPr>
        <p:txBody>
          <a:bodyPr anchor="b"/>
          <a:lstStyle>
            <a:lvl1pPr algn="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4114800" y="3711388"/>
            <a:ext cx="4910328" cy="886968"/>
          </a:xfrm>
        </p:spPr>
        <p:txBody>
          <a:bodyPr/>
          <a:lstStyle>
            <a:lvl1pPr marL="0" indent="0" algn="r" defTabSz="914400" rtl="0" eaLnBrk="1" latinLnBrk="0" hangingPunct="1">
              <a:spcBef>
                <a:spcPct val="20000"/>
              </a:spcBef>
              <a:buClr>
                <a:schemeClr val="accent1"/>
              </a:buClr>
              <a:buSzPct val="90000"/>
              <a:buFont typeface="Wingdings" pitchFamily="2" charset="2"/>
              <a:buNone/>
              <a:defRPr sz="24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14" name="Date Placeholder 3">
            <a:extLst>
              <a:ext uri="{FF2B5EF4-FFF2-40B4-BE49-F238E27FC236}">
                <a16:creationId xmlns:a16="http://schemas.microsoft.com/office/drawing/2014/main" id="{02DCAA52-7F23-731F-62C8-39D597B06D51}"/>
              </a:ext>
            </a:extLst>
          </p:cNvPr>
          <p:cNvSpPr>
            <a:spLocks noGrp="1"/>
          </p:cNvSpPr>
          <p:nvPr>
            <p:ph type="dt" sz="half" idx="10"/>
          </p:nvPr>
        </p:nvSpPr>
        <p:spPr/>
        <p:txBody>
          <a:bodyPr/>
          <a:lstStyle>
            <a:lvl1pPr>
              <a:defRPr/>
            </a:lvl1pPr>
          </a:lstStyle>
          <a:p>
            <a:pPr>
              <a:defRPr/>
            </a:pPr>
            <a:endParaRPr lang="en-US" altLang="en-US"/>
          </a:p>
        </p:txBody>
      </p:sp>
      <p:sp>
        <p:nvSpPr>
          <p:cNvPr id="15" name="Footer Placeholder 4">
            <a:extLst>
              <a:ext uri="{FF2B5EF4-FFF2-40B4-BE49-F238E27FC236}">
                <a16:creationId xmlns:a16="http://schemas.microsoft.com/office/drawing/2014/main" id="{127A67EA-C805-7169-A0C3-388C6865CECB}"/>
              </a:ext>
            </a:extLst>
          </p:cNvPr>
          <p:cNvSpPr>
            <a:spLocks noGrp="1"/>
          </p:cNvSpPr>
          <p:nvPr>
            <p:ph type="ftr" sz="quarter" idx="11"/>
          </p:nvPr>
        </p:nvSpPr>
        <p:spPr/>
        <p:txBody>
          <a:bodyPr/>
          <a:lstStyle>
            <a:lvl1pPr>
              <a:defRPr/>
            </a:lvl1pPr>
          </a:lstStyle>
          <a:p>
            <a:pPr>
              <a:defRPr/>
            </a:pPr>
            <a:endParaRPr lang="en-US" altLang="en-US"/>
          </a:p>
        </p:txBody>
      </p:sp>
      <p:sp>
        <p:nvSpPr>
          <p:cNvPr id="16" name="Slide Number Placeholder 5">
            <a:extLst>
              <a:ext uri="{FF2B5EF4-FFF2-40B4-BE49-F238E27FC236}">
                <a16:creationId xmlns:a16="http://schemas.microsoft.com/office/drawing/2014/main" id="{7EC395CA-A90C-2455-60AC-358EBB739353}"/>
              </a:ext>
            </a:extLst>
          </p:cNvPr>
          <p:cNvSpPr>
            <a:spLocks noGrp="1"/>
          </p:cNvSpPr>
          <p:nvPr>
            <p:ph type="sldNum" sz="quarter" idx="12"/>
          </p:nvPr>
        </p:nvSpPr>
        <p:spPr/>
        <p:txBody>
          <a:bodyPr/>
          <a:lstStyle>
            <a:lvl1pPr>
              <a:defRPr smtClean="0"/>
            </a:lvl1pPr>
          </a:lstStyle>
          <a:p>
            <a:pPr>
              <a:defRPr/>
            </a:pPr>
            <a:fld id="{EC495258-2061-AF47-A474-66C40613C2B6}" type="slidenum">
              <a:rPr lang="en-US" altLang="en-US"/>
              <a:pPr>
                <a:defRPr/>
              </a:pPr>
              <a:t>‹#›</a:t>
            </a:fld>
            <a:endParaRPr lang="en-US" altLang="en-US"/>
          </a:p>
        </p:txBody>
      </p:sp>
    </p:spTree>
    <p:extLst>
      <p:ext uri="{BB962C8B-B14F-4D97-AF65-F5344CB8AC3E}">
        <p14:creationId xmlns:p14="http://schemas.microsoft.com/office/powerpoint/2010/main" val="678515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5" name="Group 6">
            <a:extLst>
              <a:ext uri="{FF2B5EF4-FFF2-40B4-BE49-F238E27FC236}">
                <a16:creationId xmlns:a16="http://schemas.microsoft.com/office/drawing/2014/main" id="{6AA48039-4004-84BB-E9EC-F29AF3289BB7}"/>
              </a:ext>
            </a:extLst>
          </p:cNvPr>
          <p:cNvGrpSpPr>
            <a:grpSpLocks/>
          </p:cNvGrpSpPr>
          <p:nvPr/>
        </p:nvGrpSpPr>
        <p:grpSpPr bwMode="auto">
          <a:xfrm>
            <a:off x="0" y="1179513"/>
            <a:ext cx="9144000" cy="44450"/>
            <a:chOff x="0" y="1613647"/>
            <a:chExt cx="9144000" cy="45291"/>
          </a:xfrm>
        </p:grpSpPr>
        <p:cxnSp>
          <p:nvCxnSpPr>
            <p:cNvPr id="6" name="Straight Connector 5">
              <a:extLst>
                <a:ext uri="{FF2B5EF4-FFF2-40B4-BE49-F238E27FC236}">
                  <a16:creationId xmlns:a16="http://schemas.microsoft.com/office/drawing/2014/main" id="{698D2DC8-52DD-754A-D505-9D1712609C6A}"/>
                </a:ext>
              </a:extLst>
            </p:cNvPr>
            <p:cNvCxnSpPr/>
            <p:nvPr/>
          </p:nvCxnSpPr>
          <p:spPr>
            <a:xfrm>
              <a:off x="0" y="1657320"/>
              <a:ext cx="9144000" cy="161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A52DC0D-480A-D779-7A1D-86F4ED4368C1}"/>
                </a:ext>
              </a:extLst>
            </p:cNvPr>
            <p:cNvCxnSpPr/>
            <p:nvPr/>
          </p:nvCxnSpPr>
          <p:spPr>
            <a:xfrm>
              <a:off x="0" y="1613647"/>
              <a:ext cx="9144000" cy="1617"/>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9">
            <a:extLst>
              <a:ext uri="{FF2B5EF4-FFF2-40B4-BE49-F238E27FC236}">
                <a16:creationId xmlns:a16="http://schemas.microsoft.com/office/drawing/2014/main" id="{33CFF847-A2E0-1FBB-4D26-49846A8A6345}"/>
              </a:ext>
            </a:extLst>
          </p:cNvPr>
          <p:cNvGrpSpPr>
            <a:grpSpLocks/>
          </p:cNvGrpSpPr>
          <p:nvPr/>
        </p:nvGrpSpPr>
        <p:grpSpPr bwMode="auto">
          <a:xfrm>
            <a:off x="0" y="5715000"/>
            <a:ext cx="9144000" cy="46038"/>
            <a:chOff x="0" y="1613647"/>
            <a:chExt cx="9144000" cy="45291"/>
          </a:xfrm>
        </p:grpSpPr>
        <p:cxnSp>
          <p:nvCxnSpPr>
            <p:cNvPr id="9" name="Straight Connector 8">
              <a:extLst>
                <a:ext uri="{FF2B5EF4-FFF2-40B4-BE49-F238E27FC236}">
                  <a16:creationId xmlns:a16="http://schemas.microsoft.com/office/drawing/2014/main" id="{8F4A58D8-160F-6CCB-DD8F-EFFD526EAA70}"/>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C051A6F-F517-820D-7F91-AAA507021157}"/>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8652B0BF-BE59-2791-42A0-1CE8E2306241}"/>
              </a:ext>
            </a:extLst>
          </p:cNvPr>
          <p:cNvSpPr>
            <a:spLocks noChangeAspect="1"/>
          </p:cNvSpPr>
          <p:nvPr/>
        </p:nvSpPr>
        <p:spPr>
          <a:xfrm>
            <a:off x="4285131" y="1116106"/>
            <a:ext cx="4724400" cy="4724400"/>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sz="1800"/>
          </a:p>
        </p:txBody>
      </p:sp>
      <p:sp>
        <p:nvSpPr>
          <p:cNvPr id="2" name="Title 1"/>
          <p:cNvSpPr>
            <a:spLocks noGrp="1"/>
          </p:cNvSpPr>
          <p:nvPr>
            <p:ph type="title"/>
          </p:nvPr>
        </p:nvSpPr>
        <p:spPr>
          <a:xfrm>
            <a:off x="457200" y="1524000"/>
            <a:ext cx="3581400" cy="1252538"/>
          </a:xfrm>
        </p:spPr>
        <p:txBody>
          <a:bodyPr anchor="b"/>
          <a:lstStyle>
            <a:lvl1pPr algn="l">
              <a:defRPr sz="3600" b="1"/>
            </a:lvl1pPr>
          </a:lstStyle>
          <a:p>
            <a:r>
              <a:rPr lang="en-US"/>
              <a:t>Click to edit Master title style</a:t>
            </a:r>
            <a:endParaRPr/>
          </a:p>
        </p:txBody>
      </p:sp>
      <p:sp>
        <p:nvSpPr>
          <p:cNvPr id="4" name="Text Placeholder 3"/>
          <p:cNvSpPr>
            <a:spLocks noGrp="1"/>
          </p:cNvSpPr>
          <p:nvPr>
            <p:ph type="body" sz="half" idx="2"/>
          </p:nvPr>
        </p:nvSpPr>
        <p:spPr>
          <a:xfrm>
            <a:off x="457200" y="2895600"/>
            <a:ext cx="3581400" cy="2438400"/>
          </a:xfrm>
        </p:spPr>
        <p:txBody>
          <a:bodyPr/>
          <a:lstStyle>
            <a:lvl1pPr marL="0" indent="0" algn="l">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2"/>
          <p:cNvSpPr>
            <a:spLocks noGrp="1"/>
          </p:cNvSpPr>
          <p:nvPr>
            <p:ph type="pic" idx="1"/>
          </p:nvPr>
        </p:nvSpPr>
        <p:spPr>
          <a:xfrm>
            <a:off x="4473386" y="1148001"/>
            <a:ext cx="4434840" cy="4434987"/>
          </a:xfrm>
          <a:prstGeom prst="ellipse">
            <a:avLst/>
          </a:prstGeom>
          <a:effectLst>
            <a:innerShdw blurRad="63500" dist="50800" dir="18900000">
              <a:prstClr val="black">
                <a:alpha val="30000"/>
              </a:prstClr>
            </a:innerShdw>
          </a:effectLst>
        </p:spPr>
        <p:txBody>
          <a:bodyPr rtlCol="0"/>
          <a:lstStyle>
            <a:lvl1pPr marL="342900" indent="-342900" algn="r" defTabSz="914400" rtl="0" eaLnBrk="1" latinLnBrk="0" hangingPunct="1">
              <a:spcBef>
                <a:spcPct val="20000"/>
              </a:spcBef>
              <a:buClr>
                <a:schemeClr val="accent1"/>
              </a:buClr>
              <a:buSzPct val="90000"/>
              <a:buFont typeface="Wingdings" pitchFamily="2" charset="2"/>
              <a:buNone/>
              <a:defRPr sz="18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12" name="Date Placeholder 4">
            <a:extLst>
              <a:ext uri="{FF2B5EF4-FFF2-40B4-BE49-F238E27FC236}">
                <a16:creationId xmlns:a16="http://schemas.microsoft.com/office/drawing/2014/main" id="{658184AE-A6FC-275D-C3B6-6E8A5A558048}"/>
              </a:ext>
            </a:extLst>
          </p:cNvPr>
          <p:cNvSpPr>
            <a:spLocks noGrp="1"/>
          </p:cNvSpPr>
          <p:nvPr>
            <p:ph type="dt" sz="half" idx="10"/>
          </p:nvPr>
        </p:nvSpPr>
        <p:spPr/>
        <p:txBody>
          <a:bodyPr/>
          <a:lstStyle>
            <a:lvl1pPr>
              <a:defRPr/>
            </a:lvl1pPr>
          </a:lstStyle>
          <a:p>
            <a:pPr>
              <a:defRPr/>
            </a:pPr>
            <a:endParaRPr lang="en-US" altLang="en-US"/>
          </a:p>
        </p:txBody>
      </p:sp>
      <p:sp>
        <p:nvSpPr>
          <p:cNvPr id="13" name="Footer Placeholder 5">
            <a:extLst>
              <a:ext uri="{FF2B5EF4-FFF2-40B4-BE49-F238E27FC236}">
                <a16:creationId xmlns:a16="http://schemas.microsoft.com/office/drawing/2014/main" id="{855A1775-1F2D-9AD3-69C8-F369FF88A2FF}"/>
              </a:ext>
            </a:extLst>
          </p:cNvPr>
          <p:cNvSpPr>
            <a:spLocks noGrp="1"/>
          </p:cNvSpPr>
          <p:nvPr>
            <p:ph type="ftr" sz="quarter" idx="11"/>
          </p:nvPr>
        </p:nvSpPr>
        <p:spPr/>
        <p:txBody>
          <a:bodyPr/>
          <a:lstStyle>
            <a:lvl1pPr>
              <a:defRPr/>
            </a:lvl1pPr>
          </a:lstStyle>
          <a:p>
            <a:pPr>
              <a:defRPr/>
            </a:pPr>
            <a:r>
              <a:rPr lang="en-US" altLang="en-US"/>
              <a:t>
              </a:t>
            </a:r>
          </a:p>
        </p:txBody>
      </p:sp>
      <p:sp>
        <p:nvSpPr>
          <p:cNvPr id="14" name="Slide Number Placeholder 6">
            <a:extLst>
              <a:ext uri="{FF2B5EF4-FFF2-40B4-BE49-F238E27FC236}">
                <a16:creationId xmlns:a16="http://schemas.microsoft.com/office/drawing/2014/main" id="{FD1AD7F3-98C0-6A7A-D713-25068BC866CF}"/>
              </a:ext>
            </a:extLst>
          </p:cNvPr>
          <p:cNvSpPr>
            <a:spLocks noGrp="1"/>
          </p:cNvSpPr>
          <p:nvPr>
            <p:ph type="sldNum" sz="quarter" idx="12"/>
          </p:nvPr>
        </p:nvSpPr>
        <p:spPr/>
        <p:txBody>
          <a:bodyPr/>
          <a:lstStyle>
            <a:lvl1pPr>
              <a:defRPr smtClean="0"/>
            </a:lvl1pPr>
          </a:lstStyle>
          <a:p>
            <a:pPr>
              <a:defRPr/>
            </a:pPr>
            <a:fld id="{13963A16-671C-0F42-92DD-ECF4F32E382A}" type="slidenum">
              <a:rPr lang="en-US" altLang="en-US"/>
              <a:pPr>
                <a:defRPr/>
              </a:pPr>
              <a:t>‹#›</a:t>
            </a:fld>
            <a:endParaRPr lang="en-US" altLang="en-US"/>
          </a:p>
        </p:txBody>
      </p:sp>
    </p:spTree>
    <p:extLst>
      <p:ext uri="{BB962C8B-B14F-4D97-AF65-F5344CB8AC3E}">
        <p14:creationId xmlns:p14="http://schemas.microsoft.com/office/powerpoint/2010/main" val="3878313682"/>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87B191B8-74F3-1C38-1590-5E17792C9E5C}"/>
              </a:ext>
            </a:extLst>
          </p:cNvPr>
          <p:cNvGrpSpPr>
            <a:grpSpLocks/>
          </p:cNvGrpSpPr>
          <p:nvPr/>
        </p:nvGrpSpPr>
        <p:grpSpPr bwMode="auto">
          <a:xfrm>
            <a:off x="0" y="1584325"/>
            <a:ext cx="9144000" cy="44450"/>
            <a:chOff x="0" y="1613647"/>
            <a:chExt cx="9144000" cy="45291"/>
          </a:xfrm>
        </p:grpSpPr>
        <p:cxnSp>
          <p:nvCxnSpPr>
            <p:cNvPr id="5" name="Straight Connector 4">
              <a:extLst>
                <a:ext uri="{FF2B5EF4-FFF2-40B4-BE49-F238E27FC236}">
                  <a16:creationId xmlns:a16="http://schemas.microsoft.com/office/drawing/2014/main" id="{C2D1F25E-7E9C-3BCC-D031-95F787A89D6F}"/>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772CB7FB-7630-201C-4DC2-226B12E3E66F}"/>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3">
            <a:extLst>
              <a:ext uri="{FF2B5EF4-FFF2-40B4-BE49-F238E27FC236}">
                <a16:creationId xmlns:a16="http://schemas.microsoft.com/office/drawing/2014/main" id="{EC9E4522-D7B6-8576-D446-588F006C3F49}"/>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C3E0EF3B-B0E5-D788-19B1-18293AF948F4}"/>
              </a:ext>
            </a:extLst>
          </p:cNvPr>
          <p:cNvSpPr>
            <a:spLocks noGrp="1"/>
          </p:cNvSpPr>
          <p:nvPr>
            <p:ph type="ftr" sz="quarter" idx="11"/>
          </p:nvPr>
        </p:nvSpPr>
        <p:spPr/>
        <p:txBody>
          <a:bodyPr/>
          <a:lstStyle>
            <a:lvl1pPr>
              <a:defRPr/>
            </a:lvl1pPr>
          </a:lstStyle>
          <a:p>
            <a:pPr>
              <a:defRPr/>
            </a:pPr>
            <a:r>
              <a:rPr lang="en-US" altLang="en-US"/>
              <a:t>
              </a:t>
            </a:r>
          </a:p>
        </p:txBody>
      </p:sp>
      <p:sp>
        <p:nvSpPr>
          <p:cNvPr id="9" name="Slide Number Placeholder 5">
            <a:extLst>
              <a:ext uri="{FF2B5EF4-FFF2-40B4-BE49-F238E27FC236}">
                <a16:creationId xmlns:a16="http://schemas.microsoft.com/office/drawing/2014/main" id="{7700AC7A-E042-002B-1845-3F52F73B4748}"/>
              </a:ext>
            </a:extLst>
          </p:cNvPr>
          <p:cNvSpPr>
            <a:spLocks noGrp="1"/>
          </p:cNvSpPr>
          <p:nvPr>
            <p:ph type="sldNum" sz="quarter" idx="12"/>
          </p:nvPr>
        </p:nvSpPr>
        <p:spPr/>
        <p:txBody>
          <a:bodyPr/>
          <a:lstStyle>
            <a:lvl1pPr>
              <a:defRPr smtClean="0"/>
            </a:lvl1pPr>
          </a:lstStyle>
          <a:p>
            <a:pPr>
              <a:defRPr/>
            </a:pPr>
            <a:fld id="{41ABC9ED-7C0D-7F43-8F4D-64076CE992EF}" type="slidenum">
              <a:rPr lang="en-US" altLang="en-US"/>
              <a:pPr>
                <a:defRPr/>
              </a:pPr>
              <a:t>‹#›</a:t>
            </a:fld>
            <a:endParaRPr lang="en-US" altLang="en-US"/>
          </a:p>
        </p:txBody>
      </p:sp>
    </p:spTree>
    <p:extLst>
      <p:ext uri="{BB962C8B-B14F-4D97-AF65-F5344CB8AC3E}">
        <p14:creationId xmlns:p14="http://schemas.microsoft.com/office/powerpoint/2010/main" val="3791467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D82B401D-EB06-4769-47E3-EDB62E774039}"/>
              </a:ext>
            </a:extLst>
          </p:cNvPr>
          <p:cNvGrpSpPr>
            <a:grpSpLocks/>
          </p:cNvGrpSpPr>
          <p:nvPr/>
        </p:nvGrpSpPr>
        <p:grpSpPr bwMode="auto">
          <a:xfrm rot="5400000">
            <a:off x="4065588" y="3406775"/>
            <a:ext cx="6858000" cy="44450"/>
            <a:chOff x="0" y="1613647"/>
            <a:chExt cx="9144000" cy="45291"/>
          </a:xfrm>
        </p:grpSpPr>
        <p:cxnSp>
          <p:nvCxnSpPr>
            <p:cNvPr id="5" name="Straight Connector 4">
              <a:extLst>
                <a:ext uri="{FF2B5EF4-FFF2-40B4-BE49-F238E27FC236}">
                  <a16:creationId xmlns:a16="http://schemas.microsoft.com/office/drawing/2014/main" id="{0CF610F4-90F9-5EA7-4CA9-F994EDD1AE74}"/>
                </a:ext>
              </a:extLst>
            </p:cNvPr>
            <p:cNvCxnSpPr/>
            <p:nvPr/>
          </p:nvCxnSpPr>
          <p:spPr>
            <a:xfrm>
              <a:off x="-10584" y="1676731"/>
              <a:ext cx="9144001"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7D5E7D1-A210-9C2E-5560-5C2336184AFB}"/>
                </a:ext>
              </a:extLst>
            </p:cNvPr>
            <p:cNvCxnSpPr/>
            <p:nvPr/>
          </p:nvCxnSpPr>
          <p:spPr>
            <a:xfrm>
              <a:off x="-10583" y="1633058"/>
              <a:ext cx="9144001"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Vertical Title 1"/>
          <p:cNvSpPr>
            <a:spLocks noGrp="1"/>
          </p:cNvSpPr>
          <p:nvPr>
            <p:ph type="title" orient="vert"/>
          </p:nvPr>
        </p:nvSpPr>
        <p:spPr>
          <a:xfrm>
            <a:off x="7556500" y="609600"/>
            <a:ext cx="1587500" cy="551656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457200" y="609600"/>
            <a:ext cx="6629400" cy="5516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3">
            <a:extLst>
              <a:ext uri="{FF2B5EF4-FFF2-40B4-BE49-F238E27FC236}">
                <a16:creationId xmlns:a16="http://schemas.microsoft.com/office/drawing/2014/main" id="{F17AB747-8B90-D9B5-3A73-0D764990FB17}"/>
              </a:ext>
            </a:extLst>
          </p:cNvPr>
          <p:cNvSpPr>
            <a:spLocks noGrp="1"/>
          </p:cNvSpPr>
          <p:nvPr>
            <p:ph type="dt" sz="half" idx="10"/>
          </p:nvPr>
        </p:nvSpPr>
        <p:spPr>
          <a:xfrm>
            <a:off x="7556500" y="6356350"/>
            <a:ext cx="1147763" cy="365125"/>
          </a:xfrm>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8BE20D7E-4BEA-FFAF-EFF9-F6811B2EB64E}"/>
              </a:ext>
            </a:extLst>
          </p:cNvPr>
          <p:cNvSpPr>
            <a:spLocks noGrp="1"/>
          </p:cNvSpPr>
          <p:nvPr>
            <p:ph type="ftr" sz="quarter" idx="11"/>
          </p:nvPr>
        </p:nvSpPr>
        <p:spPr/>
        <p:txBody>
          <a:bodyPr/>
          <a:lstStyle>
            <a:lvl1pPr>
              <a:defRPr/>
            </a:lvl1pPr>
          </a:lstStyle>
          <a:p>
            <a:pPr>
              <a:defRPr/>
            </a:pPr>
            <a:r>
              <a:rPr lang="en-US" altLang="en-US"/>
              <a:t>
              </a:t>
            </a:r>
          </a:p>
        </p:txBody>
      </p:sp>
      <p:sp>
        <p:nvSpPr>
          <p:cNvPr id="9" name="Slide Number Placeholder 5">
            <a:extLst>
              <a:ext uri="{FF2B5EF4-FFF2-40B4-BE49-F238E27FC236}">
                <a16:creationId xmlns:a16="http://schemas.microsoft.com/office/drawing/2014/main" id="{DCAE37AA-0E69-C020-2DB2-0EC78BE991F2}"/>
              </a:ext>
            </a:extLst>
          </p:cNvPr>
          <p:cNvSpPr>
            <a:spLocks noGrp="1"/>
          </p:cNvSpPr>
          <p:nvPr>
            <p:ph type="sldNum" sz="quarter" idx="12"/>
          </p:nvPr>
        </p:nvSpPr>
        <p:spPr/>
        <p:txBody>
          <a:bodyPr/>
          <a:lstStyle>
            <a:lvl1pPr>
              <a:defRPr smtClean="0"/>
            </a:lvl1pPr>
          </a:lstStyle>
          <a:p>
            <a:pPr>
              <a:defRPr/>
            </a:pPr>
            <a:fld id="{7EC2E4E3-3A7B-9A41-9F89-6BD2C12C77A1}" type="slidenum">
              <a:rPr lang="en-US" altLang="en-US"/>
              <a:pPr>
                <a:defRPr/>
              </a:pPr>
              <a:t>‹#›</a:t>
            </a:fld>
            <a:endParaRPr lang="en-US" altLang="en-US"/>
          </a:p>
        </p:txBody>
      </p:sp>
    </p:spTree>
    <p:extLst>
      <p:ext uri="{BB962C8B-B14F-4D97-AF65-F5344CB8AC3E}">
        <p14:creationId xmlns:p14="http://schemas.microsoft.com/office/powerpoint/2010/main" val="2525557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grpSp>
        <p:nvGrpSpPr>
          <p:cNvPr id="4" name="Group 10">
            <a:extLst>
              <a:ext uri="{FF2B5EF4-FFF2-40B4-BE49-F238E27FC236}">
                <a16:creationId xmlns:a16="http://schemas.microsoft.com/office/drawing/2014/main" id="{88090B5C-4839-904B-107E-E87F5D365C24}"/>
              </a:ext>
            </a:extLst>
          </p:cNvPr>
          <p:cNvGrpSpPr>
            <a:grpSpLocks/>
          </p:cNvGrpSpPr>
          <p:nvPr/>
        </p:nvGrpSpPr>
        <p:grpSpPr bwMode="auto">
          <a:xfrm>
            <a:off x="0" y="1584325"/>
            <a:ext cx="9144000" cy="44450"/>
            <a:chOff x="0" y="1613647"/>
            <a:chExt cx="9144000" cy="45291"/>
          </a:xfrm>
        </p:grpSpPr>
        <p:cxnSp>
          <p:nvCxnSpPr>
            <p:cNvPr id="5" name="Straight Connector 4">
              <a:extLst>
                <a:ext uri="{FF2B5EF4-FFF2-40B4-BE49-F238E27FC236}">
                  <a16:creationId xmlns:a16="http://schemas.microsoft.com/office/drawing/2014/main" id="{89780EA7-AACD-FCD9-07BD-5FE2A4F8EB8D}"/>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D528F7F2-6D2F-482D-10C3-6C3B7B3A57EC}"/>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3">
            <a:extLst>
              <a:ext uri="{FF2B5EF4-FFF2-40B4-BE49-F238E27FC236}">
                <a16:creationId xmlns:a16="http://schemas.microsoft.com/office/drawing/2014/main" id="{B7897454-A4E8-1D81-D851-7554D987617F}"/>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858849EA-DF43-1FCA-D23C-D604322F4846}"/>
              </a:ext>
            </a:extLst>
          </p:cNvPr>
          <p:cNvSpPr>
            <a:spLocks noGrp="1"/>
          </p:cNvSpPr>
          <p:nvPr>
            <p:ph type="ftr" sz="quarter" idx="11"/>
          </p:nvPr>
        </p:nvSpPr>
        <p:spPr/>
        <p:txBody>
          <a:bodyPr/>
          <a:lstStyle>
            <a:lvl1pPr>
              <a:defRPr/>
            </a:lvl1pPr>
          </a:lstStyle>
          <a:p>
            <a:pPr>
              <a:defRPr/>
            </a:pPr>
            <a:r>
              <a:rPr lang="en-US" altLang="en-US"/>
              <a:t>
              </a:t>
            </a:r>
          </a:p>
        </p:txBody>
      </p:sp>
      <p:sp>
        <p:nvSpPr>
          <p:cNvPr id="9" name="Slide Number Placeholder 5">
            <a:extLst>
              <a:ext uri="{FF2B5EF4-FFF2-40B4-BE49-F238E27FC236}">
                <a16:creationId xmlns:a16="http://schemas.microsoft.com/office/drawing/2014/main" id="{2E031387-ABA9-34F1-37CA-B7919A0E3192}"/>
              </a:ext>
            </a:extLst>
          </p:cNvPr>
          <p:cNvSpPr>
            <a:spLocks noGrp="1"/>
          </p:cNvSpPr>
          <p:nvPr>
            <p:ph type="sldNum" sz="quarter" idx="12"/>
          </p:nvPr>
        </p:nvSpPr>
        <p:spPr/>
        <p:txBody>
          <a:bodyPr/>
          <a:lstStyle>
            <a:lvl1pPr>
              <a:defRPr smtClean="0"/>
            </a:lvl1pPr>
          </a:lstStyle>
          <a:p>
            <a:pPr>
              <a:defRPr/>
            </a:pPr>
            <a:fld id="{0F879CB5-C85A-8F4B-A51D-1B21C5FBDBAD}" type="slidenum">
              <a:rPr lang="en-US" altLang="en-US"/>
              <a:pPr>
                <a:defRPr/>
              </a:pPr>
              <a:t>‹#›</a:t>
            </a:fld>
            <a:endParaRPr lang="en-US" altLang="en-US"/>
          </a:p>
        </p:txBody>
      </p:sp>
    </p:spTree>
    <p:extLst>
      <p:ext uri="{BB962C8B-B14F-4D97-AF65-F5344CB8AC3E}">
        <p14:creationId xmlns:p14="http://schemas.microsoft.com/office/powerpoint/2010/main" val="2751942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55C51850-8D82-F968-6DC3-4E20260E28DD}"/>
              </a:ext>
            </a:extLst>
          </p:cNvPr>
          <p:cNvGrpSpPr>
            <a:grpSpLocks/>
          </p:cNvGrpSpPr>
          <p:nvPr/>
        </p:nvGrpSpPr>
        <p:grpSpPr bwMode="auto">
          <a:xfrm>
            <a:off x="0" y="1460500"/>
            <a:ext cx="9144000" cy="46038"/>
            <a:chOff x="0" y="1613647"/>
            <a:chExt cx="9144000" cy="45291"/>
          </a:xfrm>
        </p:grpSpPr>
        <p:cxnSp>
          <p:nvCxnSpPr>
            <p:cNvPr id="5" name="Straight Connector 4">
              <a:extLst>
                <a:ext uri="{FF2B5EF4-FFF2-40B4-BE49-F238E27FC236}">
                  <a16:creationId xmlns:a16="http://schemas.microsoft.com/office/drawing/2014/main" id="{F4EE2310-89FF-9A7B-6457-7496FE4FED72}"/>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72AA5FA7-D66C-F456-3D17-325CEB71D98A}"/>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9">
            <a:extLst>
              <a:ext uri="{FF2B5EF4-FFF2-40B4-BE49-F238E27FC236}">
                <a16:creationId xmlns:a16="http://schemas.microsoft.com/office/drawing/2014/main" id="{C3960D48-CB49-54F6-ECE5-15C2A7B99AB5}"/>
              </a:ext>
            </a:extLst>
          </p:cNvPr>
          <p:cNvGrpSpPr>
            <a:grpSpLocks/>
          </p:cNvGrpSpPr>
          <p:nvPr/>
        </p:nvGrpSpPr>
        <p:grpSpPr bwMode="auto">
          <a:xfrm>
            <a:off x="0" y="4953000"/>
            <a:ext cx="9144000" cy="46038"/>
            <a:chOff x="0" y="1613647"/>
            <a:chExt cx="9144000" cy="45291"/>
          </a:xfrm>
        </p:grpSpPr>
        <p:cxnSp>
          <p:nvCxnSpPr>
            <p:cNvPr id="8" name="Straight Connector 7">
              <a:extLst>
                <a:ext uri="{FF2B5EF4-FFF2-40B4-BE49-F238E27FC236}">
                  <a16:creationId xmlns:a16="http://schemas.microsoft.com/office/drawing/2014/main" id="{A7EA58FD-0B54-08C5-990D-C33E7B5ECF08}"/>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B5ABB15-A27A-377B-F197-9B2C0AF63C67}"/>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Oval 9">
            <a:extLst>
              <a:ext uri="{FF2B5EF4-FFF2-40B4-BE49-F238E27FC236}">
                <a16:creationId xmlns:a16="http://schemas.microsoft.com/office/drawing/2014/main" id="{1D514776-4DA3-B4B7-529E-027411A72609}"/>
              </a:ext>
            </a:extLst>
          </p:cNvPr>
          <p:cNvSpPr>
            <a:spLocks noChangeAspect="1"/>
          </p:cNvSpPr>
          <p:nvPr/>
        </p:nvSpPr>
        <p:spPr>
          <a:xfrm>
            <a:off x="134471" y="685800"/>
            <a:ext cx="5268049" cy="5268049"/>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p>
        </p:txBody>
      </p:sp>
      <p:sp>
        <p:nvSpPr>
          <p:cNvPr id="11" name="Oval 10">
            <a:extLst>
              <a:ext uri="{FF2B5EF4-FFF2-40B4-BE49-F238E27FC236}">
                <a16:creationId xmlns:a16="http://schemas.microsoft.com/office/drawing/2014/main" id="{9C8B5331-EDFD-B88A-02AD-EDE66D4D7264}"/>
              </a:ext>
            </a:extLst>
          </p:cNvPr>
          <p:cNvSpPr/>
          <p:nvPr/>
        </p:nvSpPr>
        <p:spPr>
          <a:xfrm>
            <a:off x="229676" y="712694"/>
            <a:ext cx="4983480" cy="4983480"/>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algn="ctr" eaLnBrk="1" hangingPunct="1">
              <a:defRPr/>
            </a:pPr>
            <a:endParaRPr lang="en-US" altLang="en-US">
              <a:solidFill>
                <a:srgbClr val="FFFFFF"/>
              </a:solidFill>
              <a:latin typeface="Corbel" panose="020B0503020204020204" pitchFamily="34" charset="0"/>
            </a:endParaRPr>
          </a:p>
        </p:txBody>
      </p:sp>
      <p:sp>
        <p:nvSpPr>
          <p:cNvPr id="2" name="Title 1"/>
          <p:cNvSpPr>
            <a:spLocks noGrp="1"/>
          </p:cNvSpPr>
          <p:nvPr>
            <p:ph type="ctrTitle"/>
          </p:nvPr>
        </p:nvSpPr>
        <p:spPr>
          <a:xfrm>
            <a:off x="5365376" y="1573306"/>
            <a:ext cx="3653117" cy="2133600"/>
          </a:xfrm>
        </p:spPr>
        <p:txBody>
          <a:bodyPr anchor="b"/>
          <a:lstStyle>
            <a:lvl1pPr algn="r">
              <a:defRPr/>
            </a:lvl1pPr>
          </a:lstStyle>
          <a:p>
            <a:r>
              <a:rPr lang="en-US"/>
              <a:t>Click to edit Master title style</a:t>
            </a:r>
            <a:endParaRPr/>
          </a:p>
        </p:txBody>
      </p:sp>
      <p:sp>
        <p:nvSpPr>
          <p:cNvPr id="3" name="Subtitle 2"/>
          <p:cNvSpPr>
            <a:spLocks noGrp="1"/>
          </p:cNvSpPr>
          <p:nvPr>
            <p:ph type="subTitle" idx="1"/>
          </p:nvPr>
        </p:nvSpPr>
        <p:spPr>
          <a:xfrm>
            <a:off x="5365376" y="3998259"/>
            <a:ext cx="3653117" cy="883024"/>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18" name="Picture Placeholder 24"/>
          <p:cNvSpPr>
            <a:spLocks noGrp="1"/>
          </p:cNvSpPr>
          <p:nvPr>
            <p:ph type="pic" sz="quarter" idx="13"/>
          </p:nvPr>
        </p:nvSpPr>
        <p:spPr>
          <a:xfrm>
            <a:off x="241232" y="716992"/>
            <a:ext cx="4906459" cy="4852935"/>
          </a:xfrm>
          <a:prstGeom prst="ellipse">
            <a:avLst/>
          </a:prstGeom>
          <a:effectLst>
            <a:innerShdw blurRad="63500" dist="50800" dir="16200000">
              <a:prstClr val="black">
                <a:alpha val="30000"/>
              </a:prstClr>
            </a:innerShdw>
          </a:effectLst>
        </p:spPr>
        <p:txBody>
          <a:bodyPr rtlCol="0"/>
          <a:lstStyle>
            <a:lvl1pPr algn="r">
              <a:buNone/>
              <a:defRPr sz="1800"/>
            </a:lvl1pPr>
          </a:lstStyle>
          <a:p>
            <a:pPr lvl="0"/>
            <a:r>
              <a:rPr lang="en-US" noProof="0"/>
              <a:t>Click icon to add picture</a:t>
            </a:r>
            <a:endParaRPr noProof="0"/>
          </a:p>
        </p:txBody>
      </p:sp>
      <p:sp>
        <p:nvSpPr>
          <p:cNvPr id="12" name="Date Placeholder 3">
            <a:extLst>
              <a:ext uri="{FF2B5EF4-FFF2-40B4-BE49-F238E27FC236}">
                <a16:creationId xmlns:a16="http://schemas.microsoft.com/office/drawing/2014/main" id="{FBF17457-67F1-D187-FF41-9A4427B17205}"/>
              </a:ext>
            </a:extLst>
          </p:cNvPr>
          <p:cNvSpPr>
            <a:spLocks noGrp="1"/>
          </p:cNvSpPr>
          <p:nvPr>
            <p:ph type="dt" sz="half" idx="14"/>
          </p:nvPr>
        </p:nvSpPr>
        <p:spPr/>
        <p:txBody>
          <a:bodyPr/>
          <a:lstStyle>
            <a:lvl1pPr>
              <a:defRPr/>
            </a:lvl1pPr>
          </a:lstStyle>
          <a:p>
            <a:pPr>
              <a:defRPr/>
            </a:pPr>
            <a:endParaRPr lang="en-US" altLang="en-US"/>
          </a:p>
        </p:txBody>
      </p:sp>
      <p:sp>
        <p:nvSpPr>
          <p:cNvPr id="13" name="Footer Placeholder 4">
            <a:extLst>
              <a:ext uri="{FF2B5EF4-FFF2-40B4-BE49-F238E27FC236}">
                <a16:creationId xmlns:a16="http://schemas.microsoft.com/office/drawing/2014/main" id="{D722E9AA-73E4-84C4-6176-C9E103B04D6F}"/>
              </a:ext>
            </a:extLst>
          </p:cNvPr>
          <p:cNvSpPr>
            <a:spLocks noGrp="1"/>
          </p:cNvSpPr>
          <p:nvPr>
            <p:ph type="ftr" sz="quarter" idx="15"/>
          </p:nvPr>
        </p:nvSpPr>
        <p:spPr>
          <a:xfrm>
            <a:off x="3124200" y="6356350"/>
            <a:ext cx="2895600" cy="365125"/>
          </a:xfrm>
        </p:spPr>
        <p:txBody>
          <a:bodyPr/>
          <a:lstStyle>
            <a:lvl1pPr algn="ctr">
              <a:defRPr/>
            </a:lvl1pPr>
          </a:lstStyle>
          <a:p>
            <a:pPr>
              <a:defRPr/>
            </a:pPr>
            <a:r>
              <a:rPr lang="en-US" altLang="en-US"/>
              <a:t>
              </a:t>
            </a:r>
          </a:p>
        </p:txBody>
      </p:sp>
    </p:spTree>
    <p:extLst>
      <p:ext uri="{BB962C8B-B14F-4D97-AF65-F5344CB8AC3E}">
        <p14:creationId xmlns:p14="http://schemas.microsoft.com/office/powerpoint/2010/main" val="93036332"/>
      </p:ext>
    </p:extLst>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49A1AF41-168C-5355-975A-8D089ED22AB2}"/>
              </a:ext>
            </a:extLst>
          </p:cNvPr>
          <p:cNvGrpSpPr>
            <a:grpSpLocks/>
          </p:cNvGrpSpPr>
          <p:nvPr/>
        </p:nvGrpSpPr>
        <p:grpSpPr bwMode="auto">
          <a:xfrm>
            <a:off x="0" y="1447800"/>
            <a:ext cx="9144000" cy="46038"/>
            <a:chOff x="0" y="1613647"/>
            <a:chExt cx="9144000" cy="45291"/>
          </a:xfrm>
        </p:grpSpPr>
        <p:cxnSp>
          <p:nvCxnSpPr>
            <p:cNvPr id="5" name="Straight Connector 4">
              <a:extLst>
                <a:ext uri="{FF2B5EF4-FFF2-40B4-BE49-F238E27FC236}">
                  <a16:creationId xmlns:a16="http://schemas.microsoft.com/office/drawing/2014/main" id="{7612C580-4445-3117-BD17-55763C33A515}"/>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9201C01-FEAF-7723-D929-CC5ADB932E33}"/>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10">
            <a:extLst>
              <a:ext uri="{FF2B5EF4-FFF2-40B4-BE49-F238E27FC236}">
                <a16:creationId xmlns:a16="http://schemas.microsoft.com/office/drawing/2014/main" id="{622C4EC5-37FB-702E-AC1C-186104C50571}"/>
              </a:ext>
            </a:extLst>
          </p:cNvPr>
          <p:cNvGrpSpPr>
            <a:grpSpLocks/>
          </p:cNvGrpSpPr>
          <p:nvPr/>
        </p:nvGrpSpPr>
        <p:grpSpPr bwMode="auto">
          <a:xfrm>
            <a:off x="0" y="4940300"/>
            <a:ext cx="9144000" cy="44450"/>
            <a:chOff x="0" y="1613647"/>
            <a:chExt cx="9144000" cy="45291"/>
          </a:xfrm>
        </p:grpSpPr>
        <p:cxnSp>
          <p:nvCxnSpPr>
            <p:cNvPr id="8" name="Straight Connector 7">
              <a:extLst>
                <a:ext uri="{FF2B5EF4-FFF2-40B4-BE49-F238E27FC236}">
                  <a16:creationId xmlns:a16="http://schemas.microsoft.com/office/drawing/2014/main" id="{7A795491-85BB-4269-1AFF-7D44908C555C}"/>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92C68FC-C77B-4A7D-BAD9-D7A6BF97BC2D}"/>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2133600"/>
            <a:ext cx="8228013" cy="1362075"/>
          </a:xfrm>
        </p:spPr>
        <p:txBody>
          <a:bodyPr anchor="b"/>
          <a:lstStyle>
            <a:lvl1pPr algn="ctr">
              <a:defRPr sz="4800" b="1" cap="none" baseline="0"/>
            </a:lvl1pPr>
          </a:lstStyle>
          <a:p>
            <a:r>
              <a:rPr lang="en-US"/>
              <a:t>Click to edit Master title style</a:t>
            </a:r>
            <a:endParaRPr/>
          </a:p>
        </p:txBody>
      </p:sp>
      <p:sp>
        <p:nvSpPr>
          <p:cNvPr id="3" name="Text Placeholder 2"/>
          <p:cNvSpPr>
            <a:spLocks noGrp="1"/>
          </p:cNvSpPr>
          <p:nvPr>
            <p:ph type="body" idx="1"/>
          </p:nvPr>
        </p:nvSpPr>
        <p:spPr>
          <a:xfrm>
            <a:off x="457200" y="3529013"/>
            <a:ext cx="8228013" cy="13477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142BE452-846A-C647-73B2-6895FEE97948}"/>
              </a:ext>
            </a:extLst>
          </p:cNvPr>
          <p:cNvSpPr>
            <a:spLocks noGrp="1"/>
          </p:cNvSpPr>
          <p:nvPr>
            <p:ph type="dt" sz="half" idx="10"/>
          </p:nvPr>
        </p:nvSpPr>
        <p:spPr/>
        <p:txBody>
          <a:bodyPr/>
          <a:lstStyle>
            <a:lvl1pPr>
              <a:defRPr/>
            </a:lvl1pPr>
          </a:lstStyle>
          <a:p>
            <a:pPr>
              <a:defRPr/>
            </a:pPr>
            <a:endParaRPr lang="en-US" altLang="en-US"/>
          </a:p>
        </p:txBody>
      </p:sp>
      <p:sp>
        <p:nvSpPr>
          <p:cNvPr id="11" name="Footer Placeholder 4">
            <a:extLst>
              <a:ext uri="{FF2B5EF4-FFF2-40B4-BE49-F238E27FC236}">
                <a16:creationId xmlns:a16="http://schemas.microsoft.com/office/drawing/2014/main" id="{445BEB4E-02B2-3AC7-94A0-5E8F7F1B645E}"/>
              </a:ext>
            </a:extLst>
          </p:cNvPr>
          <p:cNvSpPr>
            <a:spLocks noGrp="1"/>
          </p:cNvSpPr>
          <p:nvPr>
            <p:ph type="ftr" sz="quarter" idx="11"/>
          </p:nvPr>
        </p:nvSpPr>
        <p:spPr/>
        <p:txBody>
          <a:bodyPr/>
          <a:lstStyle>
            <a:lvl1pPr>
              <a:defRPr/>
            </a:lvl1pPr>
          </a:lstStyle>
          <a:p>
            <a:pPr>
              <a:defRPr/>
            </a:pPr>
            <a:r>
              <a:rPr lang="en-US" altLang="en-US"/>
              <a:t>
              </a:t>
            </a:r>
          </a:p>
        </p:txBody>
      </p:sp>
      <p:sp>
        <p:nvSpPr>
          <p:cNvPr id="12" name="Slide Number Placeholder 5">
            <a:extLst>
              <a:ext uri="{FF2B5EF4-FFF2-40B4-BE49-F238E27FC236}">
                <a16:creationId xmlns:a16="http://schemas.microsoft.com/office/drawing/2014/main" id="{86213DC8-E29D-E291-AB14-DB12CEA96226}"/>
              </a:ext>
            </a:extLst>
          </p:cNvPr>
          <p:cNvSpPr>
            <a:spLocks noGrp="1"/>
          </p:cNvSpPr>
          <p:nvPr>
            <p:ph type="sldNum" sz="quarter" idx="12"/>
          </p:nvPr>
        </p:nvSpPr>
        <p:spPr/>
        <p:txBody>
          <a:bodyPr/>
          <a:lstStyle>
            <a:lvl1pPr>
              <a:defRPr smtClean="0"/>
            </a:lvl1pPr>
          </a:lstStyle>
          <a:p>
            <a:pPr>
              <a:defRPr/>
            </a:pPr>
            <a:fld id="{D8DEC04A-5A93-544A-947C-F307F71F7B7F}" type="slidenum">
              <a:rPr lang="en-US" altLang="en-US"/>
              <a:pPr>
                <a:defRPr/>
              </a:pPr>
              <a:t>‹#›</a:t>
            </a:fld>
            <a:endParaRPr lang="en-US" altLang="en-US"/>
          </a:p>
        </p:txBody>
      </p:sp>
    </p:spTree>
    <p:extLst>
      <p:ext uri="{BB962C8B-B14F-4D97-AF65-F5344CB8AC3E}">
        <p14:creationId xmlns:p14="http://schemas.microsoft.com/office/powerpoint/2010/main" val="1642956897"/>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00A84A3E-59B6-4C21-D4D8-F4C35445F9EE}"/>
              </a:ext>
            </a:extLst>
          </p:cNvPr>
          <p:cNvGrpSpPr>
            <a:grpSpLocks/>
          </p:cNvGrpSpPr>
          <p:nvPr/>
        </p:nvGrpSpPr>
        <p:grpSpPr bwMode="auto">
          <a:xfrm>
            <a:off x="0" y="1584325"/>
            <a:ext cx="9144000" cy="44450"/>
            <a:chOff x="0" y="1613647"/>
            <a:chExt cx="9144000" cy="45291"/>
          </a:xfrm>
        </p:grpSpPr>
        <p:cxnSp>
          <p:nvCxnSpPr>
            <p:cNvPr id="6" name="Straight Connector 5">
              <a:extLst>
                <a:ext uri="{FF2B5EF4-FFF2-40B4-BE49-F238E27FC236}">
                  <a16:creationId xmlns:a16="http://schemas.microsoft.com/office/drawing/2014/main" id="{444F8ED0-BBF4-A577-8AC2-C4962B67AE06}"/>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6D040AA-857A-EB30-4CE8-C4772E103FB1}"/>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57200" y="2057401"/>
            <a:ext cx="3931920" cy="3980328"/>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54880" y="2057401"/>
            <a:ext cx="3931920" cy="3980328"/>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Date Placeholder 4">
            <a:extLst>
              <a:ext uri="{FF2B5EF4-FFF2-40B4-BE49-F238E27FC236}">
                <a16:creationId xmlns:a16="http://schemas.microsoft.com/office/drawing/2014/main" id="{7E98CF14-9980-724B-CB55-E0D12B8213EA}"/>
              </a:ext>
            </a:extLst>
          </p:cNvPr>
          <p:cNvSpPr>
            <a:spLocks noGrp="1"/>
          </p:cNvSpPr>
          <p:nvPr>
            <p:ph type="dt" sz="half" idx="10"/>
          </p:nvPr>
        </p:nvSpPr>
        <p:spPr/>
        <p:txBody>
          <a:bodyPr/>
          <a:lstStyle>
            <a:lvl1pPr>
              <a:defRPr/>
            </a:lvl1pPr>
          </a:lstStyle>
          <a:p>
            <a:pPr>
              <a:defRPr/>
            </a:pPr>
            <a:endParaRPr lang="en-US" altLang="en-US"/>
          </a:p>
        </p:txBody>
      </p:sp>
      <p:sp>
        <p:nvSpPr>
          <p:cNvPr id="9" name="Footer Placeholder 5">
            <a:extLst>
              <a:ext uri="{FF2B5EF4-FFF2-40B4-BE49-F238E27FC236}">
                <a16:creationId xmlns:a16="http://schemas.microsoft.com/office/drawing/2014/main" id="{794D2380-5553-9F6B-8E1C-CE4128A6B381}"/>
              </a:ext>
            </a:extLst>
          </p:cNvPr>
          <p:cNvSpPr>
            <a:spLocks noGrp="1"/>
          </p:cNvSpPr>
          <p:nvPr>
            <p:ph type="ftr" sz="quarter" idx="11"/>
          </p:nvPr>
        </p:nvSpPr>
        <p:spPr/>
        <p:txBody>
          <a:bodyPr/>
          <a:lstStyle>
            <a:lvl1pPr>
              <a:defRPr/>
            </a:lvl1pPr>
          </a:lstStyle>
          <a:p>
            <a:pPr>
              <a:defRPr/>
            </a:pPr>
            <a:r>
              <a:rPr lang="en-US" altLang="en-US"/>
              <a:t>
              </a:t>
            </a:r>
          </a:p>
        </p:txBody>
      </p:sp>
      <p:sp>
        <p:nvSpPr>
          <p:cNvPr id="10" name="Slide Number Placeholder 6">
            <a:extLst>
              <a:ext uri="{FF2B5EF4-FFF2-40B4-BE49-F238E27FC236}">
                <a16:creationId xmlns:a16="http://schemas.microsoft.com/office/drawing/2014/main" id="{59FA78F9-7290-EDEE-95BC-9A268987F1A7}"/>
              </a:ext>
            </a:extLst>
          </p:cNvPr>
          <p:cNvSpPr>
            <a:spLocks noGrp="1"/>
          </p:cNvSpPr>
          <p:nvPr>
            <p:ph type="sldNum" sz="quarter" idx="12"/>
          </p:nvPr>
        </p:nvSpPr>
        <p:spPr/>
        <p:txBody>
          <a:bodyPr/>
          <a:lstStyle>
            <a:lvl1pPr>
              <a:defRPr smtClean="0"/>
            </a:lvl1pPr>
          </a:lstStyle>
          <a:p>
            <a:pPr>
              <a:defRPr/>
            </a:pPr>
            <a:fld id="{F36EB805-BD17-E747-B9B0-806E8B7E9186}" type="slidenum">
              <a:rPr lang="en-US" altLang="en-US"/>
              <a:pPr>
                <a:defRPr/>
              </a:pPr>
              <a:t>‹#›</a:t>
            </a:fld>
            <a:endParaRPr lang="en-US" altLang="en-US"/>
          </a:p>
        </p:txBody>
      </p:sp>
    </p:spTree>
    <p:extLst>
      <p:ext uri="{BB962C8B-B14F-4D97-AF65-F5344CB8AC3E}">
        <p14:creationId xmlns:p14="http://schemas.microsoft.com/office/powerpoint/2010/main" val="3962818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0F3E4E28-CAD8-0080-7FD9-E882281BEC6E}"/>
              </a:ext>
            </a:extLst>
          </p:cNvPr>
          <p:cNvGrpSpPr>
            <a:grpSpLocks/>
          </p:cNvGrpSpPr>
          <p:nvPr/>
        </p:nvGrpSpPr>
        <p:grpSpPr bwMode="auto">
          <a:xfrm>
            <a:off x="0" y="1584325"/>
            <a:ext cx="9144000" cy="44450"/>
            <a:chOff x="0" y="1613647"/>
            <a:chExt cx="9144000" cy="45291"/>
          </a:xfrm>
        </p:grpSpPr>
        <p:cxnSp>
          <p:nvCxnSpPr>
            <p:cNvPr id="8" name="Straight Connector 7">
              <a:extLst>
                <a:ext uri="{FF2B5EF4-FFF2-40B4-BE49-F238E27FC236}">
                  <a16:creationId xmlns:a16="http://schemas.microsoft.com/office/drawing/2014/main" id="{964EF441-1C2D-31CC-281D-81C5EAB5F178}"/>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9CD46F7-4E86-8FE1-A3FE-A5F3DDF5E7B6}"/>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457200" y="1734670"/>
            <a:ext cx="3931920" cy="744071"/>
          </a:xfrm>
        </p:spPr>
        <p:txBody>
          <a:bodyPr anchor="ctr">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514600"/>
            <a:ext cx="3931920" cy="3523129"/>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54880" y="1734670"/>
            <a:ext cx="3931920" cy="744071"/>
          </a:xfrm>
        </p:spPr>
        <p:txBody>
          <a:bodyPr anchor="ctr">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514600"/>
            <a:ext cx="3931920" cy="3523129"/>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Date Placeholder 6">
            <a:extLst>
              <a:ext uri="{FF2B5EF4-FFF2-40B4-BE49-F238E27FC236}">
                <a16:creationId xmlns:a16="http://schemas.microsoft.com/office/drawing/2014/main" id="{C87530F8-C4D6-F95B-2189-B13FAC45F435}"/>
              </a:ext>
            </a:extLst>
          </p:cNvPr>
          <p:cNvSpPr>
            <a:spLocks noGrp="1"/>
          </p:cNvSpPr>
          <p:nvPr>
            <p:ph type="dt" sz="half" idx="10"/>
          </p:nvPr>
        </p:nvSpPr>
        <p:spPr/>
        <p:txBody>
          <a:bodyPr/>
          <a:lstStyle>
            <a:lvl1pPr>
              <a:defRPr/>
            </a:lvl1pPr>
          </a:lstStyle>
          <a:p>
            <a:pPr>
              <a:defRPr/>
            </a:pPr>
            <a:endParaRPr lang="en-US" altLang="en-US"/>
          </a:p>
        </p:txBody>
      </p:sp>
      <p:sp>
        <p:nvSpPr>
          <p:cNvPr id="11" name="Footer Placeholder 7">
            <a:extLst>
              <a:ext uri="{FF2B5EF4-FFF2-40B4-BE49-F238E27FC236}">
                <a16:creationId xmlns:a16="http://schemas.microsoft.com/office/drawing/2014/main" id="{7BDF5B19-0C6B-065D-6C52-98CE6C1CD556}"/>
              </a:ext>
            </a:extLst>
          </p:cNvPr>
          <p:cNvSpPr>
            <a:spLocks noGrp="1"/>
          </p:cNvSpPr>
          <p:nvPr>
            <p:ph type="ftr" sz="quarter" idx="11"/>
          </p:nvPr>
        </p:nvSpPr>
        <p:spPr/>
        <p:txBody>
          <a:bodyPr/>
          <a:lstStyle>
            <a:lvl1pPr>
              <a:defRPr/>
            </a:lvl1pPr>
          </a:lstStyle>
          <a:p>
            <a:pPr>
              <a:defRPr/>
            </a:pPr>
            <a:r>
              <a:rPr lang="en-US" altLang="en-US"/>
              <a:t>
              </a:t>
            </a:r>
          </a:p>
        </p:txBody>
      </p:sp>
      <p:sp>
        <p:nvSpPr>
          <p:cNvPr id="12" name="Slide Number Placeholder 8">
            <a:extLst>
              <a:ext uri="{FF2B5EF4-FFF2-40B4-BE49-F238E27FC236}">
                <a16:creationId xmlns:a16="http://schemas.microsoft.com/office/drawing/2014/main" id="{CFCE6E58-2FE3-D992-9DA3-63DD7FBE46BF}"/>
              </a:ext>
            </a:extLst>
          </p:cNvPr>
          <p:cNvSpPr>
            <a:spLocks noGrp="1"/>
          </p:cNvSpPr>
          <p:nvPr>
            <p:ph type="sldNum" sz="quarter" idx="12"/>
          </p:nvPr>
        </p:nvSpPr>
        <p:spPr/>
        <p:txBody>
          <a:bodyPr/>
          <a:lstStyle>
            <a:lvl1pPr>
              <a:defRPr smtClean="0"/>
            </a:lvl1pPr>
          </a:lstStyle>
          <a:p>
            <a:pPr>
              <a:defRPr/>
            </a:pPr>
            <a:fld id="{AE2E0D38-15D8-8A4B-A208-C80B13F5BD39}" type="slidenum">
              <a:rPr lang="en-US" altLang="en-US"/>
              <a:pPr>
                <a:defRPr/>
              </a:pPr>
              <a:t>‹#›</a:t>
            </a:fld>
            <a:endParaRPr lang="en-US" altLang="en-US"/>
          </a:p>
        </p:txBody>
      </p:sp>
    </p:spTree>
    <p:extLst>
      <p:ext uri="{BB962C8B-B14F-4D97-AF65-F5344CB8AC3E}">
        <p14:creationId xmlns:p14="http://schemas.microsoft.com/office/powerpoint/2010/main" val="1786373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6">
            <a:extLst>
              <a:ext uri="{FF2B5EF4-FFF2-40B4-BE49-F238E27FC236}">
                <a16:creationId xmlns:a16="http://schemas.microsoft.com/office/drawing/2014/main" id="{F180C543-A847-8B21-9D3C-AD14F0037870}"/>
              </a:ext>
            </a:extLst>
          </p:cNvPr>
          <p:cNvGrpSpPr>
            <a:grpSpLocks/>
          </p:cNvGrpSpPr>
          <p:nvPr/>
        </p:nvGrpSpPr>
        <p:grpSpPr bwMode="auto">
          <a:xfrm>
            <a:off x="0" y="1584325"/>
            <a:ext cx="9144000" cy="44450"/>
            <a:chOff x="0" y="1613647"/>
            <a:chExt cx="9144000" cy="45291"/>
          </a:xfrm>
        </p:grpSpPr>
        <p:cxnSp>
          <p:nvCxnSpPr>
            <p:cNvPr id="4" name="Straight Connector 3">
              <a:extLst>
                <a:ext uri="{FF2B5EF4-FFF2-40B4-BE49-F238E27FC236}">
                  <a16:creationId xmlns:a16="http://schemas.microsoft.com/office/drawing/2014/main" id="{56DA964A-AEEC-0341-09E7-A6EF604B9633}"/>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1BE67B30-DD4F-8D90-D455-179E46D35BEB}"/>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endParaRPr/>
          </a:p>
        </p:txBody>
      </p:sp>
      <p:sp>
        <p:nvSpPr>
          <p:cNvPr id="6" name="Date Placeholder 2">
            <a:extLst>
              <a:ext uri="{FF2B5EF4-FFF2-40B4-BE49-F238E27FC236}">
                <a16:creationId xmlns:a16="http://schemas.microsoft.com/office/drawing/2014/main" id="{F4905B6A-F715-DC0A-FEAA-5C56E7DCCE60}"/>
              </a:ext>
            </a:extLst>
          </p:cNvPr>
          <p:cNvSpPr>
            <a:spLocks noGrp="1"/>
          </p:cNvSpPr>
          <p:nvPr>
            <p:ph type="dt" sz="half" idx="10"/>
          </p:nvPr>
        </p:nvSpPr>
        <p:spPr/>
        <p:txBody>
          <a:bodyPr/>
          <a:lstStyle>
            <a:lvl1pPr>
              <a:defRPr/>
            </a:lvl1pPr>
          </a:lstStyle>
          <a:p>
            <a:pPr>
              <a:defRPr/>
            </a:pPr>
            <a:endParaRPr lang="en-US" altLang="en-US"/>
          </a:p>
        </p:txBody>
      </p:sp>
      <p:sp>
        <p:nvSpPr>
          <p:cNvPr id="7" name="Footer Placeholder 3">
            <a:extLst>
              <a:ext uri="{FF2B5EF4-FFF2-40B4-BE49-F238E27FC236}">
                <a16:creationId xmlns:a16="http://schemas.microsoft.com/office/drawing/2014/main" id="{D9B8F9E5-3D9E-A96C-DDFB-20B9A84AA24F}"/>
              </a:ext>
            </a:extLst>
          </p:cNvPr>
          <p:cNvSpPr>
            <a:spLocks noGrp="1"/>
          </p:cNvSpPr>
          <p:nvPr>
            <p:ph type="ftr" sz="quarter" idx="11"/>
          </p:nvPr>
        </p:nvSpPr>
        <p:spPr/>
        <p:txBody>
          <a:bodyPr/>
          <a:lstStyle>
            <a:lvl1pPr>
              <a:defRPr/>
            </a:lvl1pPr>
          </a:lstStyle>
          <a:p>
            <a:pPr>
              <a:defRPr/>
            </a:pPr>
            <a:r>
              <a:rPr lang="en-US" altLang="en-US"/>
              <a:t>
              </a:t>
            </a:r>
          </a:p>
        </p:txBody>
      </p:sp>
      <p:sp>
        <p:nvSpPr>
          <p:cNvPr id="8" name="Slide Number Placeholder 4">
            <a:extLst>
              <a:ext uri="{FF2B5EF4-FFF2-40B4-BE49-F238E27FC236}">
                <a16:creationId xmlns:a16="http://schemas.microsoft.com/office/drawing/2014/main" id="{538ACA22-21C6-BEAE-0D0C-5EC3B426FD67}"/>
              </a:ext>
            </a:extLst>
          </p:cNvPr>
          <p:cNvSpPr>
            <a:spLocks noGrp="1"/>
          </p:cNvSpPr>
          <p:nvPr>
            <p:ph type="sldNum" sz="quarter" idx="12"/>
          </p:nvPr>
        </p:nvSpPr>
        <p:spPr/>
        <p:txBody>
          <a:bodyPr/>
          <a:lstStyle>
            <a:lvl1pPr>
              <a:defRPr smtClean="0"/>
            </a:lvl1pPr>
          </a:lstStyle>
          <a:p>
            <a:pPr>
              <a:defRPr/>
            </a:pPr>
            <a:fld id="{BB71F2BD-9179-FE44-909F-BA217EA33FC0}" type="slidenum">
              <a:rPr lang="en-US" altLang="en-US"/>
              <a:pPr>
                <a:defRPr/>
              </a:pPr>
              <a:t>‹#›</a:t>
            </a:fld>
            <a:endParaRPr lang="en-US" altLang="en-US"/>
          </a:p>
        </p:txBody>
      </p:sp>
    </p:spTree>
    <p:extLst>
      <p:ext uri="{BB962C8B-B14F-4D97-AF65-F5344CB8AC3E}">
        <p14:creationId xmlns:p14="http://schemas.microsoft.com/office/powerpoint/2010/main" val="870418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071B9CF-548D-DDB5-21A8-92C9D6D011E2}"/>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AC6E8F47-65AD-3BDA-A9D5-BF7820D0BCF6}"/>
              </a:ext>
            </a:extLst>
          </p:cNvPr>
          <p:cNvSpPr>
            <a:spLocks noGrp="1"/>
          </p:cNvSpPr>
          <p:nvPr>
            <p:ph type="ftr" sz="quarter" idx="11"/>
          </p:nvPr>
        </p:nvSpPr>
        <p:spPr/>
        <p:txBody>
          <a:bodyPr/>
          <a:lstStyle>
            <a:lvl1pPr>
              <a:defRPr/>
            </a:lvl1pPr>
          </a:lstStyle>
          <a:p>
            <a:pPr>
              <a:defRPr/>
            </a:pPr>
            <a:r>
              <a:rPr lang="en-US" altLang="en-US"/>
              <a:t>
              </a:t>
            </a:r>
          </a:p>
        </p:txBody>
      </p:sp>
      <p:sp>
        <p:nvSpPr>
          <p:cNvPr id="4" name="Slide Number Placeholder 5">
            <a:extLst>
              <a:ext uri="{FF2B5EF4-FFF2-40B4-BE49-F238E27FC236}">
                <a16:creationId xmlns:a16="http://schemas.microsoft.com/office/drawing/2014/main" id="{413D0ADC-85E4-774B-2AF6-B26CAFB543FA}"/>
              </a:ext>
            </a:extLst>
          </p:cNvPr>
          <p:cNvSpPr>
            <a:spLocks noGrp="1"/>
          </p:cNvSpPr>
          <p:nvPr>
            <p:ph type="sldNum" sz="quarter" idx="12"/>
          </p:nvPr>
        </p:nvSpPr>
        <p:spPr/>
        <p:txBody>
          <a:bodyPr/>
          <a:lstStyle>
            <a:lvl1pPr>
              <a:defRPr/>
            </a:lvl1pPr>
          </a:lstStyle>
          <a:p>
            <a:pPr>
              <a:defRPr/>
            </a:pPr>
            <a:fld id="{8BBFA725-75F5-4244-92AB-3429474EF105}" type="slidenum">
              <a:rPr lang="en-US" altLang="en-US"/>
              <a:pPr>
                <a:defRPr/>
              </a:pPr>
              <a:t>‹#›</a:t>
            </a:fld>
            <a:endParaRPr lang="en-US" altLang="en-US"/>
          </a:p>
        </p:txBody>
      </p:sp>
    </p:spTree>
    <p:extLst>
      <p:ext uri="{BB962C8B-B14F-4D97-AF65-F5344CB8AC3E}">
        <p14:creationId xmlns:p14="http://schemas.microsoft.com/office/powerpoint/2010/main" val="238497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199" y="658906"/>
            <a:ext cx="3602039" cy="1162050"/>
          </a:xfrm>
        </p:spPr>
        <p:txBody>
          <a:bodyPr anchor="b"/>
          <a:lstStyle>
            <a:lvl1pPr algn="ctr">
              <a:defRPr sz="3600" b="1"/>
            </a:lvl1pPr>
          </a:lstStyle>
          <a:p>
            <a:r>
              <a:rPr lang="en-US"/>
              <a:t>Click to edit Master title style</a:t>
            </a:r>
            <a:endParaRPr/>
          </a:p>
        </p:txBody>
      </p:sp>
      <p:sp>
        <p:nvSpPr>
          <p:cNvPr id="3" name="Content Placeholder 2"/>
          <p:cNvSpPr>
            <a:spLocks noGrp="1"/>
          </p:cNvSpPr>
          <p:nvPr>
            <p:ph idx="1"/>
          </p:nvPr>
        </p:nvSpPr>
        <p:spPr>
          <a:xfrm>
            <a:off x="4473388" y="273051"/>
            <a:ext cx="4206240" cy="5778500"/>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457199" y="1905001"/>
            <a:ext cx="3602039" cy="3733800"/>
          </a:xfrm>
        </p:spPr>
        <p:txBody>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68F54AA-ABCC-A8C9-35BF-94E99B994B2F}"/>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D1E8144B-2037-3362-4F91-C7D535FB8C8D}"/>
              </a:ext>
            </a:extLst>
          </p:cNvPr>
          <p:cNvSpPr>
            <a:spLocks noGrp="1"/>
          </p:cNvSpPr>
          <p:nvPr>
            <p:ph type="ftr" sz="quarter" idx="11"/>
          </p:nvPr>
        </p:nvSpPr>
        <p:spPr/>
        <p:txBody>
          <a:bodyPr/>
          <a:lstStyle>
            <a:lvl1pPr>
              <a:defRPr/>
            </a:lvl1pPr>
          </a:lstStyle>
          <a:p>
            <a:pPr>
              <a:defRPr/>
            </a:pPr>
            <a:r>
              <a:rPr lang="en-US" altLang="en-US"/>
              <a:t>
              </a:t>
            </a:r>
          </a:p>
        </p:txBody>
      </p:sp>
      <p:sp>
        <p:nvSpPr>
          <p:cNvPr id="7" name="Slide Number Placeholder 5">
            <a:extLst>
              <a:ext uri="{FF2B5EF4-FFF2-40B4-BE49-F238E27FC236}">
                <a16:creationId xmlns:a16="http://schemas.microsoft.com/office/drawing/2014/main" id="{85A6A1BC-9419-D273-6769-0A555C904BB3}"/>
              </a:ext>
            </a:extLst>
          </p:cNvPr>
          <p:cNvSpPr>
            <a:spLocks noGrp="1"/>
          </p:cNvSpPr>
          <p:nvPr>
            <p:ph type="sldNum" sz="quarter" idx="12"/>
          </p:nvPr>
        </p:nvSpPr>
        <p:spPr/>
        <p:txBody>
          <a:bodyPr/>
          <a:lstStyle>
            <a:lvl1pPr>
              <a:defRPr/>
            </a:lvl1pPr>
          </a:lstStyle>
          <a:p>
            <a:pPr>
              <a:defRPr/>
            </a:pPr>
            <a:fld id="{E9091568-DDE4-6249-B0FF-48E242FAB52F}" type="slidenum">
              <a:rPr lang="en-US" altLang="en-US"/>
              <a:pPr>
                <a:defRPr/>
              </a:pPr>
              <a:t>‹#›</a:t>
            </a:fld>
            <a:endParaRPr lang="en-US" altLang="en-US"/>
          </a:p>
        </p:txBody>
      </p:sp>
    </p:spTree>
    <p:extLst>
      <p:ext uri="{BB962C8B-B14F-4D97-AF65-F5344CB8AC3E}">
        <p14:creationId xmlns:p14="http://schemas.microsoft.com/office/powerpoint/2010/main" val="1673372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550039-5D8E-DEC4-3F0A-BCCB8FC7612E}"/>
              </a:ext>
            </a:extLst>
          </p:cNvPr>
          <p:cNvSpPr>
            <a:spLocks noGrp="1"/>
          </p:cNvSpPr>
          <p:nvPr>
            <p:ph type="title"/>
          </p:nvPr>
        </p:nvSpPr>
        <p:spPr>
          <a:xfrm>
            <a:off x="457200" y="274638"/>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altLang="en-US"/>
              <a:t>Click to edit Master title style</a:t>
            </a:r>
          </a:p>
        </p:txBody>
      </p:sp>
      <p:sp>
        <p:nvSpPr>
          <p:cNvPr id="3" name="Text Placeholder 2">
            <a:extLst>
              <a:ext uri="{FF2B5EF4-FFF2-40B4-BE49-F238E27FC236}">
                <a16:creationId xmlns:a16="http://schemas.microsoft.com/office/drawing/2014/main" id="{C53EBD2D-32DA-778F-76BC-CAFC6CF307D6}"/>
              </a:ext>
            </a:extLst>
          </p:cNvPr>
          <p:cNvSpPr>
            <a:spLocks noGrp="1"/>
          </p:cNvSpPr>
          <p:nvPr>
            <p:ph type="body" idx="1"/>
          </p:nvPr>
        </p:nvSpPr>
        <p:spPr>
          <a:xfrm>
            <a:off x="457200" y="2057400"/>
            <a:ext cx="8229600" cy="3962400"/>
          </a:xfrm>
          <a:prstGeom prst="rect">
            <a:avLst/>
          </a:prstGeom>
        </p:spPr>
        <p:txBody>
          <a:bodyPr vert="horz" wrap="square" lIns="91440" tIns="45720" rIns="91440" bIns="45720" numCol="1" anchor="t" anchorCtr="0" compatLnSpc="1">
            <a:prstTxWarp prst="textNoShape">
              <a:avLst/>
            </a:prstTxWarp>
            <a:norm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E7F402B-ECE5-BF55-3071-E0645F0205DD}"/>
              </a:ext>
            </a:extLst>
          </p:cNvPr>
          <p:cNvSpPr>
            <a:spLocks noGrp="1"/>
          </p:cNvSpPr>
          <p:nvPr>
            <p:ph type="dt" sz="half" idx="2"/>
          </p:nvPr>
        </p:nvSpPr>
        <p:spPr>
          <a:xfrm>
            <a:off x="6570663"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FFFFF"/>
                </a:solidFill>
              </a:defRPr>
            </a:lvl1pPr>
          </a:lstStyle>
          <a:p>
            <a:pPr>
              <a:defRPr/>
            </a:pPr>
            <a:endParaRPr lang="en-US" altLang="en-US"/>
          </a:p>
        </p:txBody>
      </p:sp>
      <p:sp>
        <p:nvSpPr>
          <p:cNvPr id="5" name="Footer Placeholder 4">
            <a:extLst>
              <a:ext uri="{FF2B5EF4-FFF2-40B4-BE49-F238E27FC236}">
                <a16:creationId xmlns:a16="http://schemas.microsoft.com/office/drawing/2014/main" id="{DE9D6464-6BB1-03BB-D5E1-C786974C941B}"/>
              </a:ext>
            </a:extLst>
          </p:cNvPr>
          <p:cNvSpPr>
            <a:spLocks noGrp="1"/>
          </p:cNvSpPr>
          <p:nvPr>
            <p:ph type="ftr" sz="quarter" idx="3"/>
          </p:nvPr>
        </p:nvSpPr>
        <p:spPr>
          <a:xfrm>
            <a:off x="457200" y="6356350"/>
            <a:ext cx="2895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FFFFFF"/>
                </a:solidFill>
              </a:defRPr>
            </a:lvl1pPr>
          </a:lstStyle>
          <a:p>
            <a:pPr>
              <a:defRPr/>
            </a:pPr>
            <a:r>
              <a:rPr lang="en-US" altLang="en-US"/>
              <a:t>
              </a:t>
            </a:r>
          </a:p>
        </p:txBody>
      </p:sp>
      <p:sp>
        <p:nvSpPr>
          <p:cNvPr id="6" name="Slide Number Placeholder 5">
            <a:extLst>
              <a:ext uri="{FF2B5EF4-FFF2-40B4-BE49-F238E27FC236}">
                <a16:creationId xmlns:a16="http://schemas.microsoft.com/office/drawing/2014/main" id="{F67B9EA0-1459-11BD-2223-A5D8C14F6188}"/>
              </a:ext>
            </a:extLst>
          </p:cNvPr>
          <p:cNvSpPr>
            <a:spLocks noGrp="1"/>
          </p:cNvSpPr>
          <p:nvPr>
            <p:ph type="sldNum" sz="quarter" idx="4"/>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FFFFFF"/>
                </a:solidFill>
              </a:defRPr>
            </a:lvl1pPr>
          </a:lstStyle>
          <a:p>
            <a:pPr>
              <a:defRPr/>
            </a:pPr>
            <a:fld id="{C0C1029F-9BE9-1B48-9FD7-19B15BAEEF53}" type="slidenum">
              <a:rPr lang="en-US"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76" r:id="rId8"/>
    <p:sldLayoutId id="2147483877" r:id="rId9"/>
    <p:sldLayoutId id="2147483885" r:id="rId10"/>
    <p:sldLayoutId id="2147483886" r:id="rId11"/>
    <p:sldLayoutId id="2147483887" r:id="rId12"/>
  </p:sldLayoutIdLst>
  <p:hf hdr="0" ftr="0" dt="0"/>
  <p:txStyles>
    <p:titleStyle>
      <a:lvl1pPr algn="ctr" rtl="0" eaLnBrk="0" fontAlgn="base" hangingPunct="0">
        <a:spcBef>
          <a:spcPct val="0"/>
        </a:spcBef>
        <a:spcAft>
          <a:spcPct val="0"/>
        </a:spcAft>
        <a:defRPr sz="4800" b="1" kern="1200">
          <a:solidFill>
            <a:schemeClr val="tx1"/>
          </a:solidFill>
          <a:effectLst>
            <a:outerShdw blurRad="50800" dist="50800" dir="2700000" algn="tl" rotWithShape="0">
              <a:schemeClr val="bg1">
                <a:alpha val="30000"/>
              </a:schemeClr>
            </a:outerShdw>
          </a:effectLst>
          <a:latin typeface="+mj-lt"/>
          <a:ea typeface="ＭＳ Ｐゴシック" charset="-128"/>
          <a:cs typeface="ＭＳ Ｐゴシック" charset="-128"/>
        </a:defRPr>
      </a:lvl1pPr>
      <a:lvl2pPr algn="ctr" rtl="0" eaLnBrk="0" fontAlgn="base" hangingPunct="0">
        <a:spcBef>
          <a:spcPct val="0"/>
        </a:spcBef>
        <a:spcAft>
          <a:spcPct val="0"/>
        </a:spcAft>
        <a:defRPr sz="4800" b="1">
          <a:solidFill>
            <a:schemeClr val="tx1"/>
          </a:solidFill>
          <a:latin typeface="Corbel" charset="0"/>
          <a:ea typeface="ＭＳ Ｐゴシック" charset="-128"/>
          <a:cs typeface="ＭＳ Ｐゴシック" charset="-128"/>
        </a:defRPr>
      </a:lvl2pPr>
      <a:lvl3pPr algn="ctr" rtl="0" eaLnBrk="0" fontAlgn="base" hangingPunct="0">
        <a:spcBef>
          <a:spcPct val="0"/>
        </a:spcBef>
        <a:spcAft>
          <a:spcPct val="0"/>
        </a:spcAft>
        <a:defRPr sz="4800" b="1">
          <a:solidFill>
            <a:schemeClr val="tx1"/>
          </a:solidFill>
          <a:latin typeface="Corbel" charset="0"/>
          <a:ea typeface="ＭＳ Ｐゴシック" charset="-128"/>
          <a:cs typeface="ＭＳ Ｐゴシック" charset="-128"/>
        </a:defRPr>
      </a:lvl3pPr>
      <a:lvl4pPr algn="ctr" rtl="0" eaLnBrk="0" fontAlgn="base" hangingPunct="0">
        <a:spcBef>
          <a:spcPct val="0"/>
        </a:spcBef>
        <a:spcAft>
          <a:spcPct val="0"/>
        </a:spcAft>
        <a:defRPr sz="4800" b="1">
          <a:solidFill>
            <a:schemeClr val="tx1"/>
          </a:solidFill>
          <a:latin typeface="Corbel" charset="0"/>
          <a:ea typeface="ＭＳ Ｐゴシック" charset="-128"/>
          <a:cs typeface="ＭＳ Ｐゴシック" charset="-128"/>
        </a:defRPr>
      </a:lvl4pPr>
      <a:lvl5pPr algn="ctr" rtl="0" eaLnBrk="0" fontAlgn="base" hangingPunct="0">
        <a:spcBef>
          <a:spcPct val="0"/>
        </a:spcBef>
        <a:spcAft>
          <a:spcPct val="0"/>
        </a:spcAft>
        <a:defRPr sz="4800" b="1">
          <a:solidFill>
            <a:schemeClr val="tx1"/>
          </a:solidFill>
          <a:latin typeface="Corbel" charset="0"/>
          <a:ea typeface="ＭＳ Ｐゴシック" charset="-128"/>
          <a:cs typeface="ＭＳ Ｐゴシック" charset="-128"/>
        </a:defRPr>
      </a:lvl5pPr>
      <a:lvl6pPr marL="457200" algn="ctr" rtl="0" fontAlgn="base">
        <a:spcBef>
          <a:spcPct val="0"/>
        </a:spcBef>
        <a:spcAft>
          <a:spcPct val="0"/>
        </a:spcAft>
        <a:defRPr sz="4800" b="1">
          <a:solidFill>
            <a:schemeClr val="tx1"/>
          </a:solidFill>
          <a:latin typeface="Corbel" charset="0"/>
          <a:ea typeface="ＭＳ Ｐゴシック" charset="-128"/>
          <a:cs typeface="ＭＳ Ｐゴシック" charset="-128"/>
        </a:defRPr>
      </a:lvl6pPr>
      <a:lvl7pPr marL="914400" algn="ctr" rtl="0" fontAlgn="base">
        <a:spcBef>
          <a:spcPct val="0"/>
        </a:spcBef>
        <a:spcAft>
          <a:spcPct val="0"/>
        </a:spcAft>
        <a:defRPr sz="4800" b="1">
          <a:solidFill>
            <a:schemeClr val="tx1"/>
          </a:solidFill>
          <a:latin typeface="Corbel" charset="0"/>
          <a:ea typeface="ＭＳ Ｐゴシック" charset="-128"/>
          <a:cs typeface="ＭＳ Ｐゴシック" charset="-128"/>
        </a:defRPr>
      </a:lvl7pPr>
      <a:lvl8pPr marL="1371600" algn="ctr" rtl="0" fontAlgn="base">
        <a:spcBef>
          <a:spcPct val="0"/>
        </a:spcBef>
        <a:spcAft>
          <a:spcPct val="0"/>
        </a:spcAft>
        <a:defRPr sz="4800" b="1">
          <a:solidFill>
            <a:schemeClr val="tx1"/>
          </a:solidFill>
          <a:latin typeface="Corbel" charset="0"/>
          <a:ea typeface="ＭＳ Ｐゴシック" charset="-128"/>
          <a:cs typeface="ＭＳ Ｐゴシック" charset="-128"/>
        </a:defRPr>
      </a:lvl8pPr>
      <a:lvl9pPr marL="1828800" algn="ctr" rtl="0" fontAlgn="base">
        <a:spcBef>
          <a:spcPct val="0"/>
        </a:spcBef>
        <a:spcAft>
          <a:spcPct val="0"/>
        </a:spcAft>
        <a:defRPr sz="4800" b="1">
          <a:solidFill>
            <a:schemeClr val="tx1"/>
          </a:solidFill>
          <a:latin typeface="Corbel" charset="0"/>
          <a:ea typeface="ＭＳ Ｐゴシック" charset="-128"/>
          <a:cs typeface="ＭＳ Ｐゴシック" charset="-128"/>
        </a:defRPr>
      </a:lvl9pPr>
    </p:titleStyle>
    <p:bodyStyle>
      <a:lvl1pPr marL="342900" indent="-342900" algn="l" rtl="0" eaLnBrk="0" fontAlgn="base" hangingPunct="0">
        <a:spcBef>
          <a:spcPct val="20000"/>
        </a:spcBef>
        <a:spcAft>
          <a:spcPct val="0"/>
        </a:spcAft>
        <a:buClr>
          <a:schemeClr val="accent1"/>
        </a:buClr>
        <a:buSzPct val="90000"/>
        <a:buFont typeface="Wingdings" pitchFamily="2" charset="2"/>
        <a:buChar char=""/>
        <a:defRPr sz="2400" b="1" kern="1200">
          <a:solidFill>
            <a:schemeClr val="tx1"/>
          </a:solidFill>
          <a:effectLst>
            <a:outerShdw blurRad="50800" dist="50800" dir="2700000" algn="tl" rotWithShape="0">
              <a:schemeClr val="bg1">
                <a:alpha val="30000"/>
              </a:schemeClr>
            </a:outerShdw>
          </a:effectLst>
          <a:latin typeface="+mn-lt"/>
          <a:ea typeface="ＭＳ Ｐゴシック" charset="-128"/>
          <a:cs typeface="ＭＳ Ｐゴシック" charset="-128"/>
        </a:defRPr>
      </a:lvl1pPr>
      <a:lvl2pPr marL="685800" indent="-336550" algn="l" rtl="0" eaLnBrk="0" fontAlgn="base" hangingPunct="0">
        <a:spcBef>
          <a:spcPct val="20000"/>
        </a:spcBef>
        <a:spcAft>
          <a:spcPct val="0"/>
        </a:spcAft>
        <a:buClr>
          <a:schemeClr val="accent2"/>
        </a:buClr>
        <a:buSzPct val="90000"/>
        <a:buFont typeface="Wingdings" pitchFamily="2" charset="2"/>
        <a:buChar char=""/>
        <a:defRPr sz="2200" b="1" kern="1200">
          <a:solidFill>
            <a:schemeClr val="tx1"/>
          </a:solidFill>
          <a:effectLst>
            <a:outerShdw blurRad="50800" dist="50800" dir="2700000" algn="tl" rotWithShape="0">
              <a:schemeClr val="bg1">
                <a:alpha val="30000"/>
              </a:schemeClr>
            </a:outerShdw>
          </a:effectLst>
          <a:latin typeface="+mn-lt"/>
          <a:ea typeface="ＭＳ Ｐゴシック" charset="-128"/>
          <a:cs typeface="+mn-cs"/>
        </a:defRPr>
      </a:lvl2pPr>
      <a:lvl3pPr marL="1035050" indent="-349250" algn="l" rtl="0" eaLnBrk="0" fontAlgn="base" hangingPunct="0">
        <a:spcBef>
          <a:spcPct val="20000"/>
        </a:spcBef>
        <a:spcAft>
          <a:spcPct val="0"/>
        </a:spcAft>
        <a:buClr>
          <a:schemeClr val="accent1"/>
        </a:buClr>
        <a:buSzPct val="90000"/>
        <a:buFont typeface="Wingdings" pitchFamily="2" charset="2"/>
        <a:buChar char=""/>
        <a:defRPr sz="2000" b="1" kern="1200">
          <a:solidFill>
            <a:schemeClr val="tx1"/>
          </a:solidFill>
          <a:effectLst>
            <a:outerShdw blurRad="50800" dist="50800" dir="2700000" algn="tl" rotWithShape="0">
              <a:schemeClr val="bg1">
                <a:alpha val="30000"/>
              </a:schemeClr>
            </a:outerShdw>
          </a:effectLst>
          <a:latin typeface="+mn-lt"/>
          <a:ea typeface="ＭＳ Ｐゴシック" charset="-128"/>
          <a:cs typeface="+mn-cs"/>
        </a:defRPr>
      </a:lvl3pPr>
      <a:lvl4pPr marL="1371600" indent="-336550" algn="l" rtl="0" eaLnBrk="0" fontAlgn="base" hangingPunct="0">
        <a:spcBef>
          <a:spcPct val="20000"/>
        </a:spcBef>
        <a:spcAft>
          <a:spcPct val="0"/>
        </a:spcAft>
        <a:buClr>
          <a:schemeClr val="accent2"/>
        </a:buClr>
        <a:buSzPct val="90000"/>
        <a:buFont typeface="Wingdings" pitchFamily="2" charset="2"/>
        <a:buChar char=""/>
        <a:defRPr b="1" kern="1200">
          <a:solidFill>
            <a:schemeClr val="tx1"/>
          </a:solidFill>
          <a:effectLst>
            <a:outerShdw blurRad="50800" dist="50800" dir="2700000" algn="tl" rotWithShape="0">
              <a:schemeClr val="bg1">
                <a:alpha val="30000"/>
              </a:schemeClr>
            </a:outerShdw>
          </a:effectLst>
          <a:latin typeface="+mn-lt"/>
          <a:ea typeface="ＭＳ Ｐゴシック" charset="-128"/>
          <a:cs typeface="+mn-cs"/>
        </a:defRPr>
      </a:lvl4pPr>
      <a:lvl5pPr marL="1720850" indent="-349250" algn="l" rtl="0" eaLnBrk="0" fontAlgn="base" hangingPunct="0">
        <a:spcBef>
          <a:spcPct val="20000"/>
        </a:spcBef>
        <a:spcAft>
          <a:spcPct val="0"/>
        </a:spcAft>
        <a:buClr>
          <a:schemeClr val="accent1"/>
        </a:buClr>
        <a:buSzPct val="90000"/>
        <a:buFont typeface="Wingdings" pitchFamily="2" charset="2"/>
        <a:buChar char=""/>
        <a:defRPr b="1" kern="1200">
          <a:solidFill>
            <a:schemeClr val="tx1"/>
          </a:solidFill>
          <a:effectLst>
            <a:outerShdw blurRad="50800" dist="50800" dir="2700000" algn="tl" rotWithShape="0">
              <a:schemeClr val="bg1">
                <a:alpha val="30000"/>
              </a:schemeClr>
            </a:outerShdw>
          </a:effectLst>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800B7A6-C511-3A09-0D9F-5B3BDF9F035A}"/>
              </a:ext>
            </a:extLst>
          </p:cNvPr>
          <p:cNvSpPr>
            <a:spLocks noGrp="1" noChangeArrowheads="1"/>
          </p:cNvSpPr>
          <p:nvPr>
            <p:ph type="ctrTitle"/>
          </p:nvPr>
        </p:nvSpPr>
        <p:spPr>
          <a:xfrm>
            <a:off x="762000" y="1752600"/>
            <a:ext cx="7772400" cy="1447800"/>
          </a:xfrm>
        </p:spPr>
        <p:txBody>
          <a:bodyPr/>
          <a:lstStyle/>
          <a:p>
            <a:pPr>
              <a:defRPr/>
            </a:pPr>
            <a:r>
              <a:rPr lang="en-US" altLang="en-US" sz="4300">
                <a:effectLst>
                  <a:outerShdw blurRad="38100" dist="38100" dir="2700000" algn="tl">
                    <a:srgbClr val="0064E2"/>
                  </a:outerShdw>
                </a:effectLst>
                <a:ea typeface="ＭＳ Ｐゴシック" panose="020B0600070205080204" pitchFamily="34" charset="-128"/>
              </a:rPr>
              <a:t>Content </a:t>
            </a:r>
            <a:br>
              <a:rPr lang="en-US" altLang="en-US" sz="4300">
                <a:effectLst>
                  <a:outerShdw blurRad="38100" dist="38100" dir="2700000" algn="tl">
                    <a:srgbClr val="0064E2"/>
                  </a:outerShdw>
                </a:effectLst>
                <a:ea typeface="ＭＳ Ｐゴシック" panose="020B0600070205080204" pitchFamily="34" charset="-128"/>
              </a:rPr>
            </a:br>
            <a:r>
              <a:rPr lang="en-US" altLang="en-US" sz="4300">
                <a:effectLst>
                  <a:outerShdw blurRad="38100" dist="38100" dir="2700000" algn="tl">
                    <a:srgbClr val="0064E2"/>
                  </a:outerShdw>
                </a:effectLst>
                <a:ea typeface="ＭＳ Ｐゴシック" panose="020B0600070205080204" pitchFamily="34" charset="-128"/>
              </a:rPr>
              <a:t>Analysis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a:extLst>
              <a:ext uri="{FF2B5EF4-FFF2-40B4-BE49-F238E27FC236}">
                <a16:creationId xmlns:a16="http://schemas.microsoft.com/office/drawing/2014/main" id="{5A5273D4-E8D5-A18D-83D0-4B453DAF0C2B}"/>
              </a:ext>
            </a:extLst>
          </p:cNvPr>
          <p:cNvSpPr>
            <a:spLocks noGrp="1" noChangeArrowheads="1"/>
          </p:cNvSpPr>
          <p:nvPr>
            <p:ph type="title"/>
          </p:nvPr>
        </p:nvSpPr>
        <p:spPr/>
        <p:txBody>
          <a:bodyPr/>
          <a:lstStyle/>
          <a:p>
            <a:pPr>
              <a:defRPr/>
            </a:pPr>
            <a:r>
              <a:rPr lang="en-US" altLang="en-US" dirty="0">
                <a:effectLst>
                  <a:outerShdw blurRad="38100" dist="38100" dir="2700000" algn="tl">
                    <a:srgbClr val="0064E2"/>
                  </a:outerShdw>
                </a:effectLst>
                <a:ea typeface="ＭＳ Ｐゴシック" panose="020B0600070205080204" pitchFamily="34" charset="-128"/>
              </a:rPr>
              <a:t>Content Coding Example #1 </a:t>
            </a:r>
          </a:p>
        </p:txBody>
      </p:sp>
      <p:sp>
        <p:nvSpPr>
          <p:cNvPr id="161795" name="Rectangle 3">
            <a:extLst>
              <a:ext uri="{FF2B5EF4-FFF2-40B4-BE49-F238E27FC236}">
                <a16:creationId xmlns:a16="http://schemas.microsoft.com/office/drawing/2014/main" id="{3889A602-95BF-C890-87B9-6141EE4DD8E1}"/>
              </a:ext>
            </a:extLst>
          </p:cNvPr>
          <p:cNvSpPr>
            <a:spLocks noGrp="1" noChangeArrowheads="1"/>
          </p:cNvSpPr>
          <p:nvPr>
            <p:ph type="body" idx="1"/>
          </p:nvPr>
        </p:nvSpPr>
        <p:spPr>
          <a:xfrm>
            <a:off x="474663" y="1905000"/>
            <a:ext cx="8548687" cy="4191000"/>
          </a:xfrm>
        </p:spPr>
        <p:txBody>
          <a:bodyPr/>
          <a:lstStyle/>
          <a:p>
            <a:pPr>
              <a:lnSpc>
                <a:spcPct val="80000"/>
              </a:lnSpc>
              <a:defRPr/>
            </a:pPr>
            <a:r>
              <a:rPr lang="en-US" altLang="en-US" sz="2600">
                <a:effectLst>
                  <a:outerShdw blurRad="38100" dist="38100" dir="2700000" algn="tl">
                    <a:srgbClr val="0064E2"/>
                  </a:outerShdw>
                </a:effectLst>
                <a:ea typeface="ＭＳ Ｐゴシック" panose="020B0600070205080204" pitchFamily="34" charset="-128"/>
              </a:rPr>
              <a:t>Kerry and Bush disagreed as to whether a bilateral or a multilateral approach was better in terms of preventing the development of nuclear weapons in North Korea. Kerry explained that he favored a unilateral approach supplemented by multilateral talks with other countries. Bush defended his decision to abandon unilateral talks in favor of multilateral ones with China specifically involved. Kerry pointed out that since Bush's presidency, North Korea's apparent nuclear capabilities have increased. Bush brushed this accusation aside and instead corrected Kerry on the irrelevant issue as to whether plutonium or uranium was involved.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a:extLst>
              <a:ext uri="{FF2B5EF4-FFF2-40B4-BE49-F238E27FC236}">
                <a16:creationId xmlns:a16="http://schemas.microsoft.com/office/drawing/2014/main" id="{A1A74691-D721-E539-AFFD-B710120F390F}"/>
              </a:ext>
            </a:extLst>
          </p:cNvPr>
          <p:cNvSpPr>
            <a:spLocks noGrp="1" noChangeArrowheads="1"/>
          </p:cNvSpPr>
          <p:nvPr>
            <p:ph type="title"/>
          </p:nvPr>
        </p:nvSpPr>
        <p:spPr/>
        <p:txBody>
          <a:bodyPr/>
          <a:lstStyle/>
          <a:p>
            <a:pPr>
              <a:defRPr/>
            </a:pPr>
            <a:r>
              <a:rPr lang="en-US" altLang="en-US" dirty="0">
                <a:effectLst>
                  <a:outerShdw blurRad="38100" dist="38100" dir="2700000" algn="tl">
                    <a:srgbClr val="0064E2"/>
                  </a:outerShdw>
                </a:effectLst>
                <a:ea typeface="ＭＳ Ｐゴシック" panose="020B0600070205080204" pitchFamily="34" charset="-128"/>
              </a:rPr>
              <a:t>Content Coding Example #2</a:t>
            </a:r>
          </a:p>
        </p:txBody>
      </p:sp>
      <p:sp>
        <p:nvSpPr>
          <p:cNvPr id="151556" name="Rectangle 4">
            <a:extLst>
              <a:ext uri="{FF2B5EF4-FFF2-40B4-BE49-F238E27FC236}">
                <a16:creationId xmlns:a16="http://schemas.microsoft.com/office/drawing/2014/main" id="{0BD32DC6-C4B8-B5CB-FF81-0CAEE0518CC2}"/>
              </a:ext>
            </a:extLst>
          </p:cNvPr>
          <p:cNvSpPr>
            <a:spLocks noGrp="1" noChangeArrowheads="1"/>
          </p:cNvSpPr>
          <p:nvPr>
            <p:ph type="body" idx="1"/>
          </p:nvPr>
        </p:nvSpPr>
        <p:spPr>
          <a:xfrm>
            <a:off x="406400" y="1905000"/>
            <a:ext cx="8399463" cy="4191000"/>
          </a:xfrm>
        </p:spPr>
        <p:txBody>
          <a:bodyPr/>
          <a:lstStyle/>
          <a:p>
            <a:pPr>
              <a:lnSpc>
                <a:spcPct val="80000"/>
              </a:lnSpc>
              <a:spcBef>
                <a:spcPct val="0"/>
              </a:spcBef>
              <a:buClrTx/>
              <a:buSzTx/>
              <a:buFontTx/>
              <a:buNone/>
              <a:defRPr/>
            </a:pPr>
            <a:r>
              <a:rPr lang="en-US" altLang="en-US">
                <a:effectLst>
                  <a:outerShdw blurRad="38100" dist="38100" dir="2700000" algn="tl">
                    <a:srgbClr val="0064E2"/>
                  </a:outerShdw>
                </a:effectLst>
                <a:latin typeface="Times" pitchFamily="2" charset="0"/>
                <a:ea typeface="ＭＳ Ｐゴシック" panose="020B0600070205080204" pitchFamily="34" charset="-128"/>
              </a:rPr>
              <a:t>	</a:t>
            </a:r>
            <a:r>
              <a:rPr lang="en-US" altLang="en-US" sz="2800">
                <a:effectLst>
                  <a:outerShdw blurRad="38100" dist="38100" dir="2700000" algn="tl">
                    <a:srgbClr val="0064E2"/>
                  </a:outerShdw>
                </a:effectLst>
                <a:ea typeface="ＭＳ Ｐゴシック" panose="020B0600070205080204" pitchFamily="34" charset="-128"/>
              </a:rPr>
              <a:t>Bush's only argument was that Kerry was "wish-washy" with his stances. He was forceful in attacking his opponent and relied heavily on why Kerry wouldn’t be an appropriate president versus - why he would be best to continue in office. Kerry attempted to take a stance on many issues in his debates. He had strong ideas in the domestic debates. He also took notes through the entirety of the debates in order to prepare to attack Bush's stance. Overall Kerry was a more composed, direct speaker.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a:extLst>
              <a:ext uri="{FF2B5EF4-FFF2-40B4-BE49-F238E27FC236}">
                <a16:creationId xmlns:a16="http://schemas.microsoft.com/office/drawing/2014/main" id="{10D9E3CA-E22F-D524-96A3-AC105820CB03}"/>
              </a:ext>
            </a:extLst>
          </p:cNvPr>
          <p:cNvSpPr>
            <a:spLocks noGrp="1" noChangeArrowheads="1"/>
          </p:cNvSpPr>
          <p:nvPr>
            <p:ph type="title"/>
          </p:nvPr>
        </p:nvSpPr>
        <p:spPr/>
        <p:txBody>
          <a:bodyPr/>
          <a:lstStyle/>
          <a:p>
            <a:pPr>
              <a:defRPr/>
            </a:pPr>
            <a:r>
              <a:rPr lang="en-US" altLang="en-US" dirty="0">
                <a:effectLst>
                  <a:outerShdw blurRad="38100" dist="38100" dir="2700000" algn="tl">
                    <a:srgbClr val="0064E2"/>
                  </a:outerShdw>
                </a:effectLst>
                <a:ea typeface="ＭＳ Ｐゴシック" panose="020B0600070205080204" pitchFamily="34" charset="-128"/>
              </a:rPr>
              <a:t>Content Coding Example #3</a:t>
            </a:r>
          </a:p>
        </p:txBody>
      </p:sp>
      <p:sp>
        <p:nvSpPr>
          <p:cNvPr id="152579" name="Rectangle 3">
            <a:extLst>
              <a:ext uri="{FF2B5EF4-FFF2-40B4-BE49-F238E27FC236}">
                <a16:creationId xmlns:a16="http://schemas.microsoft.com/office/drawing/2014/main" id="{F3CEEE46-0B0A-0205-4656-6503D8E5C910}"/>
              </a:ext>
            </a:extLst>
          </p:cNvPr>
          <p:cNvSpPr>
            <a:spLocks noGrp="1" noChangeArrowheads="1"/>
          </p:cNvSpPr>
          <p:nvPr>
            <p:ph type="body" idx="1"/>
          </p:nvPr>
        </p:nvSpPr>
        <p:spPr>
          <a:xfrm>
            <a:off x="271463" y="1905000"/>
            <a:ext cx="8751887" cy="4191000"/>
          </a:xfrm>
        </p:spPr>
        <p:txBody>
          <a:bodyPr>
            <a:normAutofit lnSpcReduction="10000"/>
          </a:bodyPr>
          <a:lstStyle/>
          <a:p>
            <a:pPr>
              <a:lnSpc>
                <a:spcPct val="80000"/>
              </a:lnSpc>
              <a:defRPr/>
            </a:pPr>
            <a:r>
              <a:rPr lang="en-US" altLang="en-US" sz="2800">
                <a:effectLst>
                  <a:outerShdw blurRad="38100" dist="38100" dir="2700000" algn="tl">
                    <a:srgbClr val="0064E2"/>
                  </a:outerShdw>
                </a:effectLst>
                <a:ea typeface="ＭＳ Ｐゴシック" panose="020B0600070205080204" pitchFamily="34" charset="-128"/>
              </a:rPr>
              <a:t>The exchange between the presidents were heated. Both candidates were articulate and knew the facts. It seems to me that Kerry had a more rational role, Bush seems to use big words and "Hopes"... Kerry seems to use common sense and reason. Bush has had more experience in the white house, but I think what we need is a fresh candidate, like Kerry in the white house. Bush seems to act as the bully, and not as one to cooperate. This makes me, as a citizen, feel as though his rationale is clouded by thinking everyone should listen to him. I guess it's a Texas thing.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a:extLst>
              <a:ext uri="{FF2B5EF4-FFF2-40B4-BE49-F238E27FC236}">
                <a16:creationId xmlns:a16="http://schemas.microsoft.com/office/drawing/2014/main" id="{16754338-6A9E-0328-22F0-53146E37CEC9}"/>
              </a:ext>
            </a:extLst>
          </p:cNvPr>
          <p:cNvSpPr>
            <a:spLocks noGrp="1" noChangeArrowheads="1"/>
          </p:cNvSpPr>
          <p:nvPr>
            <p:ph type="title"/>
          </p:nvPr>
        </p:nvSpPr>
        <p:spPr/>
        <p:txBody>
          <a:bodyPr/>
          <a:lstStyle/>
          <a:p>
            <a:pPr>
              <a:defRPr/>
            </a:pPr>
            <a:r>
              <a:rPr lang="en-US" altLang="en-US" dirty="0">
                <a:effectLst>
                  <a:outerShdw blurRad="38100" dist="38100" dir="2700000" algn="tl">
                    <a:srgbClr val="0064E2"/>
                  </a:outerShdw>
                </a:effectLst>
                <a:ea typeface="ＭＳ Ｐゴシック" panose="020B0600070205080204" pitchFamily="34" charset="-128"/>
              </a:rPr>
              <a:t>Content Coding Example #4</a:t>
            </a:r>
          </a:p>
        </p:txBody>
      </p:sp>
      <p:sp>
        <p:nvSpPr>
          <p:cNvPr id="153603" name="Rectangle 3">
            <a:extLst>
              <a:ext uri="{FF2B5EF4-FFF2-40B4-BE49-F238E27FC236}">
                <a16:creationId xmlns:a16="http://schemas.microsoft.com/office/drawing/2014/main" id="{41A4F5D7-8BF2-9F36-A92F-0F8A0CF3A087}"/>
              </a:ext>
            </a:extLst>
          </p:cNvPr>
          <p:cNvSpPr>
            <a:spLocks noGrp="1" noChangeArrowheads="1"/>
          </p:cNvSpPr>
          <p:nvPr>
            <p:ph type="body" idx="1"/>
          </p:nvPr>
        </p:nvSpPr>
        <p:spPr>
          <a:xfrm>
            <a:off x="406400" y="1905000"/>
            <a:ext cx="8616950" cy="4191000"/>
          </a:xfrm>
        </p:spPr>
        <p:txBody>
          <a:bodyPr>
            <a:normAutofit lnSpcReduction="10000"/>
          </a:bodyPr>
          <a:lstStyle/>
          <a:p>
            <a:pPr>
              <a:lnSpc>
                <a:spcPct val="80000"/>
              </a:lnSpc>
              <a:defRPr/>
            </a:pPr>
            <a:r>
              <a:rPr lang="en-US" altLang="en-US" sz="2800">
                <a:effectLst>
                  <a:outerShdw blurRad="38100" dist="38100" dir="2700000" algn="tl">
                    <a:srgbClr val="0064E2"/>
                  </a:outerShdw>
                </a:effectLst>
                <a:ea typeface="ＭＳ Ｐゴシック" panose="020B0600070205080204" pitchFamily="34" charset="-128"/>
              </a:rPr>
              <a:t>I think that the president did talk slowly and stumbled over his words in his answer, but I don't think that that made his answer any less truthful. I think Bush addressed the question without attacking Kerry, while Kerry addressed the question by attacking Bush. Kerry should have stated how he would handle the problem without attacking Bush. I think Bush only reacted the way anyone would after Kerry spoke. Kerry attacked Bush, so Bush pointed out the wrong in Kerry's claims. Bush spoke heatedly because Kerry was speaking heatedly against Bush and Kerry was supposedly saying untruthful things.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a:extLst>
              <a:ext uri="{FF2B5EF4-FFF2-40B4-BE49-F238E27FC236}">
                <a16:creationId xmlns:a16="http://schemas.microsoft.com/office/drawing/2014/main" id="{E86362D7-678F-13CD-8221-D5FD8973BD03}"/>
              </a:ext>
            </a:extLst>
          </p:cNvPr>
          <p:cNvSpPr>
            <a:spLocks noGrp="1" noChangeArrowheads="1"/>
          </p:cNvSpPr>
          <p:nvPr>
            <p:ph type="title"/>
          </p:nvPr>
        </p:nvSpPr>
        <p:spPr/>
        <p:txBody>
          <a:bodyPr/>
          <a:lstStyle/>
          <a:p>
            <a:pPr>
              <a:defRPr/>
            </a:pPr>
            <a:r>
              <a:rPr lang="en-US" altLang="en-US" dirty="0">
                <a:effectLst>
                  <a:outerShdw blurRad="38100" dist="38100" dir="2700000" algn="tl">
                    <a:srgbClr val="0064E2"/>
                  </a:outerShdw>
                </a:effectLst>
                <a:ea typeface="ＭＳ Ｐゴシック" panose="020B0600070205080204" pitchFamily="34" charset="-128"/>
              </a:rPr>
              <a:t>Content Coding Example #5</a:t>
            </a:r>
          </a:p>
        </p:txBody>
      </p:sp>
      <p:sp>
        <p:nvSpPr>
          <p:cNvPr id="154627" name="Rectangle 3">
            <a:extLst>
              <a:ext uri="{FF2B5EF4-FFF2-40B4-BE49-F238E27FC236}">
                <a16:creationId xmlns:a16="http://schemas.microsoft.com/office/drawing/2014/main" id="{84EB6E65-5C0D-3CC8-2E32-3C15D3DE6553}"/>
              </a:ext>
            </a:extLst>
          </p:cNvPr>
          <p:cNvSpPr>
            <a:spLocks noGrp="1" noChangeArrowheads="1"/>
          </p:cNvSpPr>
          <p:nvPr>
            <p:ph type="body" idx="1"/>
          </p:nvPr>
        </p:nvSpPr>
        <p:spPr>
          <a:xfrm>
            <a:off x="406400" y="1905000"/>
            <a:ext cx="8616950" cy="4191000"/>
          </a:xfrm>
        </p:spPr>
        <p:txBody>
          <a:bodyPr/>
          <a:lstStyle/>
          <a:p>
            <a:pPr>
              <a:lnSpc>
                <a:spcPct val="90000"/>
              </a:lnSpc>
              <a:defRPr/>
            </a:pPr>
            <a:r>
              <a:rPr lang="en-US" altLang="en-US" sz="2800">
                <a:effectLst>
                  <a:outerShdw blurRad="38100" dist="38100" dir="2700000" algn="tl">
                    <a:srgbClr val="0064E2"/>
                  </a:outerShdw>
                </a:effectLst>
                <a:ea typeface="ＭＳ Ｐゴシック" panose="020B0600070205080204" pitchFamily="34" charset="-128"/>
              </a:rPr>
              <a:t>The exchange between Kerry and Bush over nuclear proliferation was dominated by Kerry. Bush\'s original delivery of his position on North Korea was very weak and the president sounded unsure of himself. Kerry\'s response was a complete retelling of how North Korea and Iran got weapons that made the president look like he simply ignored the problem. The president\'s defensive answer did not respond to any of Kerry\'s objections, and simply further made him look unknowledgeable.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a:extLst>
              <a:ext uri="{FF2B5EF4-FFF2-40B4-BE49-F238E27FC236}">
                <a16:creationId xmlns:a16="http://schemas.microsoft.com/office/drawing/2014/main" id="{2B139D2E-30F6-8DB6-4248-6DD019DD4DFE}"/>
              </a:ext>
            </a:extLst>
          </p:cNvPr>
          <p:cNvSpPr>
            <a:spLocks noGrp="1" noChangeArrowheads="1"/>
          </p:cNvSpPr>
          <p:nvPr>
            <p:ph type="title"/>
          </p:nvPr>
        </p:nvSpPr>
        <p:spPr/>
        <p:txBody>
          <a:bodyPr/>
          <a:lstStyle/>
          <a:p>
            <a:pPr>
              <a:defRPr/>
            </a:pPr>
            <a:r>
              <a:rPr lang="en-US" altLang="en-US" dirty="0">
                <a:effectLst>
                  <a:outerShdw blurRad="38100" dist="38100" dir="2700000" algn="tl">
                    <a:srgbClr val="0064E2"/>
                  </a:outerShdw>
                </a:effectLst>
                <a:ea typeface="ＭＳ Ｐゴシック" panose="020B0600070205080204" pitchFamily="34" charset="-128"/>
              </a:rPr>
              <a:t>Content Coding Example #6</a:t>
            </a:r>
          </a:p>
        </p:txBody>
      </p:sp>
      <p:sp>
        <p:nvSpPr>
          <p:cNvPr id="155651" name="Rectangle 3">
            <a:extLst>
              <a:ext uri="{FF2B5EF4-FFF2-40B4-BE49-F238E27FC236}">
                <a16:creationId xmlns:a16="http://schemas.microsoft.com/office/drawing/2014/main" id="{70BBA673-7864-4C0D-1AA6-A7DE4EEADBBD}"/>
              </a:ext>
            </a:extLst>
          </p:cNvPr>
          <p:cNvSpPr>
            <a:spLocks noGrp="1" noChangeArrowheads="1"/>
          </p:cNvSpPr>
          <p:nvPr>
            <p:ph type="body" idx="1"/>
          </p:nvPr>
        </p:nvSpPr>
        <p:spPr>
          <a:xfrm>
            <a:off x="271463" y="1905000"/>
            <a:ext cx="8616950" cy="4191000"/>
          </a:xfrm>
        </p:spPr>
        <p:txBody>
          <a:bodyPr/>
          <a:lstStyle/>
          <a:p>
            <a:pPr>
              <a:lnSpc>
                <a:spcPct val="90000"/>
              </a:lnSpc>
              <a:defRPr/>
            </a:pPr>
            <a:r>
              <a:rPr lang="en-US" altLang="en-US" sz="2800">
                <a:effectLst>
                  <a:outerShdw blurRad="38100" dist="38100" dir="2700000" algn="tl">
                    <a:srgbClr val="0064E2"/>
                  </a:outerShdw>
                </a:effectLst>
                <a:ea typeface="ＭＳ Ｐゴシック" panose="020B0600070205080204" pitchFamily="34" charset="-128"/>
              </a:rPr>
              <a:t>First of all, President Bush supports multi-lateral talks in order to develop agreements with North Korea on nuclear proliferation because that way there are more countries involved if North Korea breaks the agreement. However, Senator Kerry feels that along with multi-lateral talks the U.S. needs to add bi-lateral talks, also, in order to lay out the specific agreement since during the Bush's term in office, the North Koreans were ignored for two years and were left to form nuclear weapons.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9400E-8CA7-6727-3645-8F9488794AC0}"/>
              </a:ext>
            </a:extLst>
          </p:cNvPr>
          <p:cNvSpPr>
            <a:spLocks noGrp="1"/>
          </p:cNvSpPr>
          <p:nvPr>
            <p:ph type="title"/>
          </p:nvPr>
        </p:nvSpPr>
        <p:spPr/>
        <p:txBody>
          <a:bodyPr>
            <a:normAutofit fontScale="90000"/>
          </a:bodyPr>
          <a:lstStyle/>
          <a:p>
            <a:pPr>
              <a:defRPr/>
            </a:pPr>
            <a:r>
              <a:rPr lang="en-GB" altLang="en-US" sz="4300" dirty="0">
                <a:effectLst>
                  <a:outerShdw blurRad="38100" dist="38100" dir="2700000" algn="tl">
                    <a:srgbClr val="0064E2"/>
                  </a:outerShdw>
                </a:effectLst>
                <a:ea typeface="ＭＳ Ｐゴシック" panose="020B0600070205080204" pitchFamily="34" charset="-128"/>
              </a:rPr>
              <a:t>Proportion of Domestic/International TV News across countries</a:t>
            </a:r>
          </a:p>
        </p:txBody>
      </p:sp>
      <p:graphicFrame>
        <p:nvGraphicFramePr>
          <p:cNvPr id="4" name="Content Placeholder 3">
            <a:extLst>
              <a:ext uri="{FF2B5EF4-FFF2-40B4-BE49-F238E27FC236}">
                <a16:creationId xmlns:a16="http://schemas.microsoft.com/office/drawing/2014/main" id="{708F0B61-5CD1-044B-C82D-3EA0C23D2721}"/>
              </a:ext>
            </a:extLst>
          </p:cNvPr>
          <p:cNvGraphicFramePr>
            <a:graphicFrameLocks noGrp="1"/>
          </p:cNvGraphicFramePr>
          <p:nvPr>
            <p:ph idx="1"/>
          </p:nvPr>
        </p:nvGraphicFramePr>
        <p:xfrm>
          <a:off x="0" y="1600200"/>
          <a:ext cx="9001156" cy="5257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DCCA6-C307-E250-DFD6-CB5E2CE5056F}"/>
              </a:ext>
            </a:extLst>
          </p:cNvPr>
          <p:cNvSpPr>
            <a:spLocks noGrp="1"/>
          </p:cNvSpPr>
          <p:nvPr>
            <p:ph type="title"/>
          </p:nvPr>
        </p:nvSpPr>
        <p:spPr/>
        <p:txBody>
          <a:bodyPr>
            <a:normAutofit fontScale="90000"/>
          </a:bodyPr>
          <a:lstStyle/>
          <a:p>
            <a:pPr>
              <a:defRPr/>
            </a:pPr>
            <a:r>
              <a:rPr lang="en-GB" altLang="en-US" sz="4300">
                <a:effectLst>
                  <a:outerShdw blurRad="38100" dist="38100" dir="2700000" algn="tl">
                    <a:srgbClr val="0064E2"/>
                  </a:outerShdw>
                </a:effectLst>
                <a:ea typeface="ＭＳ Ｐゴシック" panose="020B0600070205080204" pitchFamily="34" charset="-128"/>
              </a:rPr>
              <a:t>Average N of sources cited TV News</a:t>
            </a:r>
          </a:p>
        </p:txBody>
      </p:sp>
      <p:graphicFrame>
        <p:nvGraphicFramePr>
          <p:cNvPr id="6" name="Content Placeholder 5">
            <a:extLst>
              <a:ext uri="{FF2B5EF4-FFF2-40B4-BE49-F238E27FC236}">
                <a16:creationId xmlns:a16="http://schemas.microsoft.com/office/drawing/2014/main" id="{ECC78290-86A2-2B33-95FB-1A344E7B2DBC}"/>
              </a:ext>
            </a:extLst>
          </p:cNvPr>
          <p:cNvGraphicFramePr>
            <a:graphicFrameLocks noGrp="1"/>
          </p:cNvGraphicFramePr>
          <p:nvPr>
            <p:ph idx="1"/>
          </p:nvPr>
        </p:nvGraphicFramePr>
        <p:xfrm>
          <a:off x="457200" y="19050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92C5A-F286-8E65-5015-469A1159FF93}"/>
              </a:ext>
            </a:extLst>
          </p:cNvPr>
          <p:cNvSpPr>
            <a:spLocks noGrp="1"/>
          </p:cNvSpPr>
          <p:nvPr>
            <p:ph type="title"/>
          </p:nvPr>
        </p:nvSpPr>
        <p:spPr>
          <a:xfrm>
            <a:off x="214313" y="285750"/>
            <a:ext cx="8686800" cy="1143000"/>
          </a:xfrm>
        </p:spPr>
        <p:txBody>
          <a:bodyPr>
            <a:normAutofit fontScale="90000"/>
          </a:bodyPr>
          <a:lstStyle/>
          <a:p>
            <a:pPr>
              <a:defRPr/>
            </a:pPr>
            <a:r>
              <a:rPr lang="en-GB" altLang="en-US" sz="4300">
                <a:effectLst>
                  <a:outerShdw blurRad="38100" dist="38100" dir="2700000" algn="tl">
                    <a:srgbClr val="0064E2"/>
                  </a:outerShdw>
                </a:effectLst>
                <a:ea typeface="ＭＳ Ｐゴシック" panose="020B0600070205080204" pitchFamily="34" charset="-128"/>
              </a:rPr>
              <a:t>% of Women cited as sources – TV News</a:t>
            </a:r>
          </a:p>
        </p:txBody>
      </p:sp>
      <p:graphicFrame>
        <p:nvGraphicFramePr>
          <p:cNvPr id="6" name="Content Placeholder 5">
            <a:extLst>
              <a:ext uri="{FF2B5EF4-FFF2-40B4-BE49-F238E27FC236}">
                <a16:creationId xmlns:a16="http://schemas.microsoft.com/office/drawing/2014/main" id="{BD8A1C07-F735-5405-F6E4-03704CE9F73C}"/>
              </a:ext>
            </a:extLst>
          </p:cNvPr>
          <p:cNvGraphicFramePr>
            <a:graphicFrameLocks noGrp="1"/>
          </p:cNvGraphicFramePr>
          <p:nvPr>
            <p:ph idx="1"/>
          </p:nvPr>
        </p:nvGraphicFramePr>
        <p:xfrm>
          <a:off x="457200" y="1981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13CE9A19-36D2-C76E-75CC-A00497E0896A}"/>
              </a:ext>
            </a:extLst>
          </p:cNvPr>
          <p:cNvSpPr>
            <a:spLocks noGrp="1" noChangeArrowheads="1"/>
          </p:cNvSpPr>
          <p:nvPr>
            <p:ph type="title"/>
          </p:nvPr>
        </p:nvSpPr>
        <p:spPr/>
        <p:txBody>
          <a:bodyPr/>
          <a:lstStyle/>
          <a:p>
            <a:pPr>
              <a:defRPr/>
            </a:pPr>
            <a:r>
              <a:rPr lang="en-US" altLang="en-US">
                <a:effectLst>
                  <a:outerShdw blurRad="38100" dist="38100" dir="2700000" algn="tl">
                    <a:srgbClr val="0064E2"/>
                  </a:outerShdw>
                </a:effectLst>
                <a:ea typeface="ＭＳ Ｐゴシック" panose="020B0600070205080204" pitchFamily="34" charset="-128"/>
              </a:rPr>
              <a:t>Additional Considerations</a:t>
            </a:r>
          </a:p>
        </p:txBody>
      </p:sp>
      <p:sp>
        <p:nvSpPr>
          <p:cNvPr id="141315" name="Rectangle 3">
            <a:extLst>
              <a:ext uri="{FF2B5EF4-FFF2-40B4-BE49-F238E27FC236}">
                <a16:creationId xmlns:a16="http://schemas.microsoft.com/office/drawing/2014/main" id="{8A2780D9-DB0A-EB7E-892C-9AB92E217FFE}"/>
              </a:ext>
            </a:extLst>
          </p:cNvPr>
          <p:cNvSpPr>
            <a:spLocks noGrp="1" noChangeArrowheads="1"/>
          </p:cNvSpPr>
          <p:nvPr>
            <p:ph type="body" idx="1"/>
          </p:nvPr>
        </p:nvSpPr>
        <p:spPr/>
        <p:txBody>
          <a:bodyPr/>
          <a:lstStyle/>
          <a:p>
            <a:pPr>
              <a:lnSpc>
                <a:spcPct val="90000"/>
              </a:lnSpc>
              <a:defRPr/>
            </a:pPr>
            <a:r>
              <a:rPr lang="en-US" altLang="en-US" sz="2600">
                <a:effectLst>
                  <a:outerShdw blurRad="38100" dist="38100" dir="2700000" algn="tl">
                    <a:srgbClr val="0064E2"/>
                  </a:outerShdw>
                </a:effectLst>
                <a:ea typeface="ＭＳ Ｐゴシック" panose="020B0600070205080204" pitchFamily="34" charset="-128"/>
              </a:rPr>
              <a:t>Problems with coding long periods (e.g., 100 years)</a:t>
            </a:r>
          </a:p>
          <a:p>
            <a:pPr lvl="1">
              <a:lnSpc>
                <a:spcPct val="90000"/>
              </a:lnSpc>
              <a:defRPr/>
            </a:pPr>
            <a:r>
              <a:rPr lang="en-US" altLang="en-US">
                <a:effectLst>
                  <a:outerShdw blurRad="38100" dist="38100" dir="2700000" algn="tl">
                    <a:srgbClr val="0064E2"/>
                  </a:outerShdw>
                </a:effectLst>
                <a:ea typeface="ＭＳ Ｐゴシック" panose="020B0600070205080204" pitchFamily="34" charset="-128"/>
              </a:rPr>
              <a:t>Imposing modern standards on the past</a:t>
            </a:r>
          </a:p>
          <a:p>
            <a:pPr>
              <a:lnSpc>
                <a:spcPct val="90000"/>
              </a:lnSpc>
              <a:defRPr/>
            </a:pPr>
            <a:r>
              <a:rPr lang="en-US" altLang="en-US" sz="2600">
                <a:effectLst>
                  <a:outerShdw blurRad="38100" dist="38100" dir="2700000" algn="tl">
                    <a:srgbClr val="0064E2"/>
                  </a:outerShdw>
                </a:effectLst>
                <a:ea typeface="ＭＳ Ｐゴシック" panose="020B0600070205080204" pitchFamily="34" charset="-128"/>
              </a:rPr>
              <a:t>Coding TV content is technically difficult</a:t>
            </a:r>
          </a:p>
          <a:p>
            <a:pPr lvl="1">
              <a:lnSpc>
                <a:spcPct val="90000"/>
              </a:lnSpc>
              <a:defRPr/>
            </a:pPr>
            <a:r>
              <a:rPr lang="en-US" altLang="en-US">
                <a:effectLst>
                  <a:outerShdw blurRad="38100" dist="38100" dir="2700000" algn="tl">
                    <a:srgbClr val="0064E2"/>
                  </a:outerShdw>
                </a:effectLst>
                <a:ea typeface="ＭＳ Ｐゴシック" panose="020B0600070205080204" pitchFamily="34" charset="-128"/>
              </a:rPr>
              <a:t>Vanderbilt Univ. archive of network news coverage</a:t>
            </a:r>
          </a:p>
          <a:p>
            <a:pPr lvl="1">
              <a:lnSpc>
                <a:spcPct val="90000"/>
              </a:lnSpc>
              <a:defRPr/>
            </a:pPr>
            <a:r>
              <a:rPr lang="en-US" altLang="en-US">
                <a:effectLst>
                  <a:outerShdw blurRad="38100" dist="38100" dir="2700000" algn="tl">
                    <a:srgbClr val="0064E2"/>
                  </a:outerShdw>
                </a:effectLst>
                <a:ea typeface="ＭＳ Ｐゴシック" panose="020B0600070205080204" pitchFamily="34" charset="-128"/>
              </a:rPr>
              <a:t>UW-News Lab’s coding of local news content</a:t>
            </a:r>
          </a:p>
          <a:p>
            <a:pPr lvl="1">
              <a:lnSpc>
                <a:spcPct val="90000"/>
              </a:lnSpc>
              <a:defRPr/>
            </a:pPr>
            <a:r>
              <a:rPr lang="en-US" altLang="en-US">
                <a:effectLst>
                  <a:outerShdw blurRad="38100" dist="38100" dir="2700000" algn="tl">
                    <a:srgbClr val="0064E2"/>
                  </a:outerShdw>
                </a:effectLst>
                <a:ea typeface="ＭＳ Ｐゴシック" panose="020B0600070205080204" pitchFamily="34" charset="-128"/>
              </a:rPr>
              <a:t>Transcripts from Lexis/Nexis and “Closed Captions”</a:t>
            </a:r>
          </a:p>
          <a:p>
            <a:pPr>
              <a:lnSpc>
                <a:spcPct val="90000"/>
              </a:lnSpc>
              <a:defRPr/>
            </a:pPr>
            <a:r>
              <a:rPr lang="en-US" altLang="en-US" sz="2600">
                <a:effectLst>
                  <a:outerShdw blurRad="38100" dist="38100" dir="2700000" algn="tl">
                    <a:srgbClr val="0064E2"/>
                  </a:outerShdw>
                </a:effectLst>
                <a:ea typeface="ＭＳ Ｐゴシック" panose="020B0600070205080204" pitchFamily="34" charset="-128"/>
              </a:rPr>
              <a:t>Emergence of computer-aided techniques</a:t>
            </a:r>
          </a:p>
          <a:p>
            <a:pPr lvl="1">
              <a:lnSpc>
                <a:spcPct val="90000"/>
              </a:lnSpc>
              <a:defRPr/>
            </a:pPr>
            <a:r>
              <a:rPr lang="en-US" altLang="en-US">
                <a:effectLst>
                  <a:outerShdw blurRad="38100" dist="38100" dir="2700000" algn="tl">
                    <a:srgbClr val="0064E2"/>
                  </a:outerShdw>
                </a:effectLst>
                <a:ea typeface="ＭＳ Ｐゴシック" panose="020B0600070205080204" pitchFamily="34" charset="-128"/>
              </a:rPr>
              <a:t>VBPro, Diction 5.0, Infotrend, MCCA, and others</a:t>
            </a:r>
          </a:p>
          <a:p>
            <a:pPr lvl="1">
              <a:lnSpc>
                <a:spcPct val="90000"/>
              </a:lnSpc>
              <a:defRPr/>
            </a:pPr>
            <a:r>
              <a:rPr lang="en-US" altLang="en-US">
                <a:effectLst>
                  <a:outerShdw blurRad="38100" dist="38100" dir="2700000" algn="tl">
                    <a:srgbClr val="0064E2"/>
                  </a:outerShdw>
                </a:effectLst>
                <a:ea typeface="ＭＳ Ｐゴシック" panose="020B0600070205080204" pitchFamily="34" charset="-128"/>
              </a:rPr>
              <a:t>Dictionary-based, customizable, syntactical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6229368C-27C4-026C-462B-51374981843F}"/>
              </a:ext>
            </a:extLst>
          </p:cNvPr>
          <p:cNvSpPr>
            <a:spLocks noGrp="1" noChangeArrowheads="1"/>
          </p:cNvSpPr>
          <p:nvPr>
            <p:ph type="title"/>
          </p:nvPr>
        </p:nvSpPr>
        <p:spPr/>
        <p:txBody>
          <a:bodyPr/>
          <a:lstStyle/>
          <a:p>
            <a:pPr>
              <a:defRPr/>
            </a:pPr>
            <a:r>
              <a:rPr lang="en-US" altLang="en-US">
                <a:effectLst>
                  <a:outerShdw blurRad="38100" dist="38100" dir="2700000" algn="tl">
                    <a:srgbClr val="0064E2"/>
                  </a:outerShdw>
                </a:effectLst>
                <a:ea typeface="ＭＳ Ｐゴシック" panose="020B0600070205080204" pitchFamily="34" charset="-128"/>
              </a:rPr>
              <a:t>Content Analysis</a:t>
            </a:r>
          </a:p>
        </p:txBody>
      </p:sp>
      <p:sp>
        <p:nvSpPr>
          <p:cNvPr id="122883" name="Rectangle 3">
            <a:extLst>
              <a:ext uri="{FF2B5EF4-FFF2-40B4-BE49-F238E27FC236}">
                <a16:creationId xmlns:a16="http://schemas.microsoft.com/office/drawing/2014/main" id="{BA53CC47-6DF3-FC45-336C-412466AE7761}"/>
              </a:ext>
            </a:extLst>
          </p:cNvPr>
          <p:cNvSpPr>
            <a:spLocks noGrp="1" noChangeArrowheads="1"/>
          </p:cNvSpPr>
          <p:nvPr>
            <p:ph type="body" idx="1"/>
          </p:nvPr>
        </p:nvSpPr>
        <p:spPr>
          <a:xfrm>
            <a:off x="406400" y="2057400"/>
            <a:ext cx="8331200" cy="4419600"/>
          </a:xfrm>
        </p:spPr>
        <p:txBody>
          <a:bodyPr/>
          <a:lstStyle/>
          <a:p>
            <a:pPr>
              <a:defRPr/>
            </a:pPr>
            <a:r>
              <a:rPr lang="en-US" altLang="en-US">
                <a:effectLst>
                  <a:outerShdw blurRad="38100" dist="38100" dir="2700000" algn="tl">
                    <a:srgbClr val="0064E2"/>
                  </a:outerShdw>
                </a:effectLst>
                <a:ea typeface="ＭＳ Ｐゴシック" panose="020B0600070205080204" pitchFamily="34" charset="-128"/>
              </a:rPr>
              <a:t>Study of a recorded human communication</a:t>
            </a:r>
          </a:p>
          <a:p>
            <a:pPr lvl="1">
              <a:defRPr/>
            </a:pPr>
            <a:r>
              <a:rPr lang="en-US" altLang="en-US">
                <a:effectLst>
                  <a:outerShdw blurRad="38100" dist="38100" dir="2700000" algn="tl">
                    <a:srgbClr val="0064E2"/>
                  </a:outerShdw>
                </a:effectLst>
                <a:ea typeface="ＭＳ Ｐゴシック" panose="020B0600070205080204" pitchFamily="34" charset="-128"/>
              </a:rPr>
              <a:t>Typically, the coding of communication for the presence of certain traits, categories, or meanings</a:t>
            </a:r>
          </a:p>
          <a:p>
            <a:pPr lvl="1">
              <a:defRPr/>
            </a:pPr>
            <a:r>
              <a:rPr lang="en-US" altLang="en-US">
                <a:effectLst>
                  <a:outerShdw blurRad="38100" dist="38100" dir="2700000" algn="tl">
                    <a:srgbClr val="0064E2"/>
                  </a:outerShdw>
                </a:effectLst>
                <a:ea typeface="ＭＳ Ｐゴシック" panose="020B0600070205080204" pitchFamily="34" charset="-128"/>
              </a:rPr>
              <a:t>Analysis can relate the occurrence of coded content with other factors, such as features of the producer, effects on the receiver, etc.</a:t>
            </a:r>
          </a:p>
          <a:p>
            <a:pPr lvl="1">
              <a:defRPr/>
            </a:pPr>
            <a:r>
              <a:rPr lang="en-US" altLang="en-US">
                <a:effectLst>
                  <a:outerShdw blurRad="38100" dist="38100" dir="2700000" algn="tl">
                    <a:srgbClr val="0064E2"/>
                  </a:outerShdw>
                </a:effectLst>
                <a:ea typeface="ＭＳ Ｐゴシック" panose="020B0600070205080204" pitchFamily="34" charset="-128"/>
              </a:rPr>
              <a:t>Applied to the study of books, magazines, papers, transcripts, web pages, songs, speeches, postings, correspondence, statements, utterances, etc.</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Rectangle 2">
            <a:extLst>
              <a:ext uri="{FF2B5EF4-FFF2-40B4-BE49-F238E27FC236}">
                <a16:creationId xmlns:a16="http://schemas.microsoft.com/office/drawing/2014/main" id="{5F12B94F-D7E2-0968-E7A3-0696C5E52575}"/>
              </a:ext>
            </a:extLst>
          </p:cNvPr>
          <p:cNvSpPr>
            <a:spLocks noGrp="1" noChangeArrowheads="1"/>
          </p:cNvSpPr>
          <p:nvPr>
            <p:ph type="title"/>
          </p:nvPr>
        </p:nvSpPr>
        <p:spPr/>
        <p:txBody>
          <a:bodyPr/>
          <a:lstStyle/>
          <a:p>
            <a:pPr eaLnBrk="1" hangingPunct="1">
              <a:defRPr/>
            </a:pPr>
            <a:r>
              <a:rPr lang="en-US" dirty="0">
                <a:cs typeface="+mj-cs"/>
              </a:rPr>
              <a:t>Computational Coding</a:t>
            </a:r>
          </a:p>
        </p:txBody>
      </p:sp>
      <p:sp>
        <p:nvSpPr>
          <p:cNvPr id="394243" name="Rectangle 3">
            <a:extLst>
              <a:ext uri="{FF2B5EF4-FFF2-40B4-BE49-F238E27FC236}">
                <a16:creationId xmlns:a16="http://schemas.microsoft.com/office/drawing/2014/main" id="{3E85C1EC-A6F1-26D4-154C-0FEE1B3CFA69}"/>
              </a:ext>
            </a:extLst>
          </p:cNvPr>
          <p:cNvSpPr>
            <a:spLocks noGrp="1" noChangeArrowheads="1"/>
          </p:cNvSpPr>
          <p:nvPr>
            <p:ph type="body" idx="1"/>
          </p:nvPr>
        </p:nvSpPr>
        <p:spPr>
          <a:xfrm>
            <a:off x="457200" y="1828800"/>
            <a:ext cx="8229600" cy="4754562"/>
          </a:xfrm>
        </p:spPr>
        <p:txBody>
          <a:bodyPr>
            <a:normAutofit fontScale="92500" lnSpcReduction="10000"/>
          </a:bodyPr>
          <a:lstStyle/>
          <a:p>
            <a:pPr eaLnBrk="1" hangingPunct="1">
              <a:defRPr/>
            </a:pPr>
            <a:r>
              <a:rPr lang="en-US" sz="2800" dirty="0">
                <a:cs typeface="+mn-cs"/>
              </a:rPr>
              <a:t>Emergence of computer-aided techniques</a:t>
            </a:r>
          </a:p>
          <a:p>
            <a:pPr lvl="1" eaLnBrk="1" hangingPunct="1">
              <a:defRPr/>
            </a:pPr>
            <a:r>
              <a:rPr lang="en-US" sz="2400" dirty="0"/>
              <a:t>Diction, LIWC</a:t>
            </a:r>
          </a:p>
          <a:p>
            <a:pPr lvl="2">
              <a:defRPr/>
            </a:pPr>
            <a:r>
              <a:rPr lang="en-US" dirty="0"/>
              <a:t>Automatic text processing and scoring.  Some data visualization</a:t>
            </a:r>
            <a:endParaRPr lang="en-US" sz="2400" dirty="0"/>
          </a:p>
          <a:p>
            <a:pPr lvl="1" eaLnBrk="1" hangingPunct="1">
              <a:defRPr/>
            </a:pPr>
            <a:r>
              <a:rPr lang="en-US" sz="2400" dirty="0" err="1"/>
              <a:t>Wordstat</a:t>
            </a:r>
            <a:r>
              <a:rPr lang="en-US" sz="2400" dirty="0"/>
              <a:t>, Wordsmith, and Leximancer</a:t>
            </a:r>
          </a:p>
          <a:p>
            <a:pPr lvl="2">
              <a:defRPr/>
            </a:pPr>
            <a:r>
              <a:rPr lang="en-US" sz="1600" dirty="0"/>
              <a:t>Language pattern detection systems and coding tools</a:t>
            </a:r>
          </a:p>
          <a:p>
            <a:pPr lvl="1">
              <a:defRPr/>
            </a:pPr>
            <a:r>
              <a:rPr lang="en-US" sz="2600" dirty="0"/>
              <a:t>R and Python Packages, open the world of NLP and ML</a:t>
            </a:r>
          </a:p>
          <a:p>
            <a:pPr lvl="2">
              <a:defRPr/>
            </a:pPr>
            <a:r>
              <a:rPr lang="en-US" sz="1600" dirty="0"/>
              <a:t>Natural Language Processing – n-grams, part of speech tagging, word parsing  </a:t>
            </a:r>
          </a:p>
          <a:p>
            <a:pPr lvl="1" eaLnBrk="1" hangingPunct="1">
              <a:defRPr/>
            </a:pPr>
            <a:r>
              <a:rPr lang="en-US" sz="2400" dirty="0"/>
              <a:t>Some are dictionary-based, others more customizable</a:t>
            </a:r>
          </a:p>
          <a:p>
            <a:pPr lvl="1" eaLnBrk="1" hangingPunct="1">
              <a:defRPr/>
            </a:pPr>
            <a:r>
              <a:rPr lang="en-US" sz="2400" dirty="0"/>
              <a:t>More advanced systems consider syntactical features</a:t>
            </a:r>
          </a:p>
          <a:p>
            <a:pPr>
              <a:defRPr/>
            </a:pPr>
            <a:r>
              <a:rPr lang="en-US" sz="2800" dirty="0"/>
              <a:t>Huge growth of machine learning</a:t>
            </a:r>
          </a:p>
          <a:p>
            <a:pPr lvl="1">
              <a:defRPr/>
            </a:pPr>
            <a:r>
              <a:rPr lang="en-US" sz="1800" dirty="0"/>
              <a:t>Training computer-systems to detect certain linguistic, thematic, or visual features based purely on computational algorithms (unsupervised ML) or based on human coded training sets (supervised ML)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Content Placeholder 5" descr="Computer-Aided Content Coding.bmp">
            <a:extLst>
              <a:ext uri="{FF2B5EF4-FFF2-40B4-BE49-F238E27FC236}">
                <a16:creationId xmlns:a16="http://schemas.microsoft.com/office/drawing/2014/main" id="{AE01E53C-D61D-4B42-C705-E6C798C1A913}"/>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81063" y="1847850"/>
            <a:ext cx="7424737" cy="4857750"/>
          </a:xfrm>
        </p:spPr>
      </p:pic>
      <p:sp>
        <p:nvSpPr>
          <p:cNvPr id="31747" name="TextBox 3">
            <a:extLst>
              <a:ext uri="{FF2B5EF4-FFF2-40B4-BE49-F238E27FC236}">
                <a16:creationId xmlns:a16="http://schemas.microsoft.com/office/drawing/2014/main" id="{412D595D-5079-4C16-8839-5B2868164C23}"/>
              </a:ext>
            </a:extLst>
          </p:cNvPr>
          <p:cNvSpPr txBox="1">
            <a:spLocks noChangeArrowheads="1"/>
          </p:cNvSpPr>
          <p:nvPr/>
        </p:nvSpPr>
        <p:spPr bwMode="auto">
          <a:xfrm>
            <a:off x="457200" y="838200"/>
            <a:ext cx="8410575" cy="56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lvl1pPr>
              <a:spcBef>
                <a:spcPct val="20000"/>
              </a:spcBef>
              <a:buClr>
                <a:schemeClr val="accent1"/>
              </a:buClr>
              <a:buSzPct val="90000"/>
              <a:buFont typeface="Wingdings" pitchFamily="2" charset="2"/>
              <a:buChar char=""/>
              <a:defRPr sz="2400" b="1">
                <a:solidFill>
                  <a:schemeClr val="tx1"/>
                </a:solidFill>
                <a:latin typeface="Corbel" panose="020B0503020204020204" pitchFamily="34" charset="0"/>
                <a:ea typeface="ＭＳ Ｐゴシック" panose="020B0600070205080204" pitchFamily="34" charset="-128"/>
              </a:defRPr>
            </a:lvl1pPr>
            <a:lvl2pPr marL="742950" indent="-285750">
              <a:spcBef>
                <a:spcPct val="20000"/>
              </a:spcBef>
              <a:buClr>
                <a:schemeClr val="accent2"/>
              </a:buClr>
              <a:buSzPct val="90000"/>
              <a:buFont typeface="Wingdings" pitchFamily="2" charset="2"/>
              <a:buChar char=""/>
              <a:defRPr sz="2200" b="1">
                <a:solidFill>
                  <a:schemeClr val="tx1"/>
                </a:solidFill>
                <a:latin typeface="Corbel" panose="020B0503020204020204" pitchFamily="34" charset="0"/>
                <a:ea typeface="ＭＳ Ｐゴシック" panose="020B0600070205080204" pitchFamily="34" charset="-128"/>
              </a:defRPr>
            </a:lvl2pPr>
            <a:lvl3pPr marL="1143000" indent="-228600">
              <a:spcBef>
                <a:spcPct val="20000"/>
              </a:spcBef>
              <a:buClr>
                <a:schemeClr val="accent1"/>
              </a:buClr>
              <a:buSzPct val="90000"/>
              <a:buFont typeface="Wingdings" pitchFamily="2" charset="2"/>
              <a:buChar char=""/>
              <a:defRPr sz="2000" b="1">
                <a:solidFill>
                  <a:schemeClr val="tx1"/>
                </a:solidFill>
                <a:latin typeface="Corbel" panose="020B0503020204020204" pitchFamily="34" charset="0"/>
                <a:ea typeface="ＭＳ Ｐゴシック" panose="020B0600070205080204" pitchFamily="34" charset="-128"/>
              </a:defRPr>
            </a:lvl3pPr>
            <a:lvl4pPr marL="1600200" indent="-228600">
              <a:spcBef>
                <a:spcPct val="20000"/>
              </a:spcBef>
              <a:buClr>
                <a:schemeClr val="accent2"/>
              </a:buClr>
              <a:buSzPct val="90000"/>
              <a:buFont typeface="Wingdings" pitchFamily="2" charset="2"/>
              <a:buChar char=""/>
              <a:defRPr b="1">
                <a:solidFill>
                  <a:schemeClr val="tx1"/>
                </a:solidFill>
                <a:latin typeface="Corbel" panose="020B0503020204020204" pitchFamily="34" charset="0"/>
                <a:ea typeface="ＭＳ Ｐゴシック" panose="020B0600070205080204" pitchFamily="34" charset="-128"/>
              </a:defRPr>
            </a:lvl4pPr>
            <a:lvl5pPr marL="2057400" indent="-228600">
              <a:spcBef>
                <a:spcPct val="20000"/>
              </a:spcBef>
              <a:buClr>
                <a:schemeClr val="accent1"/>
              </a:buClr>
              <a:buSzPct val="90000"/>
              <a:buFont typeface="Wingdings" pitchFamily="2" charset="2"/>
              <a:buChar char=""/>
              <a:defRPr b="1">
                <a:solidFill>
                  <a:schemeClr val="tx1"/>
                </a:solidFill>
                <a:latin typeface="Corbel" panose="020B0503020204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90000"/>
              <a:buFont typeface="Wingdings" pitchFamily="2" charset="2"/>
              <a:buChar char=""/>
              <a:defRPr b="1">
                <a:solidFill>
                  <a:schemeClr val="tx1"/>
                </a:solidFill>
                <a:latin typeface="Corbel" panose="020B0503020204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90000"/>
              <a:buFont typeface="Wingdings" pitchFamily="2" charset="2"/>
              <a:buChar char=""/>
              <a:defRPr b="1">
                <a:solidFill>
                  <a:schemeClr val="tx1"/>
                </a:solidFill>
                <a:latin typeface="Corbel" panose="020B0503020204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90000"/>
              <a:buFont typeface="Wingdings" pitchFamily="2" charset="2"/>
              <a:buChar char=""/>
              <a:defRPr b="1">
                <a:solidFill>
                  <a:schemeClr val="tx1"/>
                </a:solidFill>
                <a:latin typeface="Corbel" panose="020B0503020204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90000"/>
              <a:buFont typeface="Wingdings" pitchFamily="2" charset="2"/>
              <a:buChar char=""/>
              <a:defRPr b="1">
                <a:solidFill>
                  <a:schemeClr val="tx1"/>
                </a:solidFill>
                <a:latin typeface="Corbel" panose="020B0503020204020204" pitchFamily="34" charset="0"/>
                <a:ea typeface="ＭＳ Ｐゴシック" panose="020B0600070205080204" pitchFamily="34" charset="-128"/>
              </a:defRPr>
            </a:lvl9pPr>
          </a:lstStyle>
          <a:p>
            <a:pPr eaLnBrk="1" hangingPunct="1">
              <a:spcBef>
                <a:spcPct val="0"/>
              </a:spcBef>
              <a:buClrTx/>
              <a:buSzTx/>
              <a:buFontTx/>
              <a:buNone/>
            </a:pPr>
            <a:r>
              <a:rPr lang="en-US" altLang="ko-KR" sz="3100" b="0">
                <a:latin typeface="Arial" panose="020B0604020202020204" pitchFamily="34" charset="0"/>
                <a:ea typeface="ヒラギノ角ゴ ProN W3" panose="020B0300000000000000" pitchFamily="34" charset="-128"/>
                <a:cs typeface="Arial" panose="020B0604020202020204" pitchFamily="34" charset="0"/>
                <a:sym typeface="Gill Sans" panose="020B0502020104020203" pitchFamily="34" charset="-79"/>
              </a:rPr>
              <a:t>Computer-Aided Content Analysis</a:t>
            </a:r>
            <a:endParaRPr lang="ko-KR" altLang="en-US" sz="3100" b="0">
              <a:latin typeface="Arial" panose="020B0604020202020204" pitchFamily="34" charset="0"/>
              <a:ea typeface="ヒラギノ角ゴ ProN W3" panose="020B0300000000000000" pitchFamily="34" charset="-128"/>
              <a:cs typeface="Arial" panose="020B0604020202020204" pitchFamily="34" charset="0"/>
              <a:sym typeface="Gill Sans" panose="020B0502020104020203" pitchFamily="34" charset="-79"/>
            </a:endParaRPr>
          </a:p>
        </p:txBody>
      </p:sp>
    </p:spTree>
  </p:cSld>
  <p:clrMapOvr>
    <a:masterClrMapping/>
  </p:clrMapOvr>
  <p:transition advTm="800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a:extLst>
              <a:ext uri="{FF2B5EF4-FFF2-40B4-BE49-F238E27FC236}">
                <a16:creationId xmlns:a16="http://schemas.microsoft.com/office/drawing/2014/main" id="{BDC28317-C59F-6772-D74B-A565AEFAF87B}"/>
              </a:ext>
            </a:extLst>
          </p:cNvPr>
          <p:cNvSpPr>
            <a:spLocks noGrp="1"/>
          </p:cNvSpPr>
          <p:nvPr>
            <p:ph type="title"/>
          </p:nvPr>
        </p:nvSpPr>
        <p:spPr bwMode="auto">
          <a:xfrm>
            <a:off x="533400" y="381000"/>
            <a:ext cx="8229600" cy="488950"/>
          </a:xfrm>
        </p:spPr>
        <p:txBody>
          <a:bodyPr anchor="t">
            <a:normAutofit fontScale="90000"/>
          </a:bodyPr>
          <a:lstStyle/>
          <a:p>
            <a:pPr>
              <a:defRPr/>
            </a:pPr>
            <a:r>
              <a:rPr lang="en-US" altLang="ko-KR" sz="3200" dirty="0">
                <a:latin typeface="Arial" charset="0"/>
                <a:ea typeface="ヒラギノ角ゴ ProN W3" charset="0"/>
                <a:cs typeface="Arial" charset="0"/>
              </a:rPr>
              <a:t>Example: Single Coding Rule</a:t>
            </a:r>
            <a:endParaRPr lang="ko-KR" altLang="en-US" sz="3200" dirty="0">
              <a:latin typeface="Arial" charset="0"/>
              <a:ea typeface="ＭＳ Ｐゴシック" charset="0"/>
              <a:cs typeface="ＭＳ Ｐゴシック" charset="0"/>
            </a:endParaRPr>
          </a:p>
        </p:txBody>
      </p:sp>
      <p:pic>
        <p:nvPicPr>
          <p:cNvPr id="33795" name="Content Placeholder 3" descr="Eg of coding rule.bmp">
            <a:extLst>
              <a:ext uri="{FF2B5EF4-FFF2-40B4-BE49-F238E27FC236}">
                <a16:creationId xmlns:a16="http://schemas.microsoft.com/office/drawing/2014/main" id="{6EEDA0F1-361C-87D1-A672-62E93E8163EE}"/>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33400" y="1928813"/>
            <a:ext cx="8458200" cy="6072187"/>
          </a:xfrm>
        </p:spPr>
      </p:pic>
    </p:spTree>
  </p:cSld>
  <p:clrMapOvr>
    <a:masterClrMapping/>
  </p:clrMapOvr>
  <p:transition advTm="800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D25BC12A-130E-05B0-C9E1-50DFB7C11493}"/>
              </a:ext>
            </a:extLst>
          </p:cNvPr>
          <p:cNvSpPr>
            <a:spLocks noGrp="1"/>
          </p:cNvSpPr>
          <p:nvPr>
            <p:ph type="title"/>
          </p:nvPr>
        </p:nvSpPr>
        <p:spPr bwMode="auto">
          <a:xfrm>
            <a:off x="533400" y="152400"/>
            <a:ext cx="7772400" cy="685800"/>
          </a:xfrm>
        </p:spPr>
        <p:txBody>
          <a:bodyPr anchor="t">
            <a:normAutofit/>
          </a:bodyPr>
          <a:lstStyle/>
          <a:p>
            <a:pPr>
              <a:defRPr/>
            </a:pPr>
            <a:r>
              <a:rPr lang="en-US" sz="3200" dirty="0">
                <a:latin typeface="Arial" charset="0"/>
                <a:ea typeface="ＭＳ Ｐゴシック" charset="0"/>
                <a:cs typeface="ＭＳ Ｐゴシック" charset="0"/>
              </a:rPr>
              <a:t>Example: Combined </a:t>
            </a:r>
            <a:r>
              <a:rPr lang="en-US" sz="3200" dirty="0" err="1">
                <a:latin typeface="Arial" charset="0"/>
                <a:ea typeface="ＭＳ Ｐゴシック" charset="0"/>
                <a:cs typeface="ＭＳ Ｐゴシック" charset="0"/>
              </a:rPr>
              <a:t>Codings</a:t>
            </a:r>
            <a:endParaRPr lang="en-US" sz="3200" dirty="0">
              <a:latin typeface="Arial" charset="0"/>
              <a:ea typeface="ＭＳ Ｐゴシック" charset="0"/>
              <a:cs typeface="ＭＳ Ｐゴシック" charset="0"/>
            </a:endParaRPr>
          </a:p>
        </p:txBody>
      </p:sp>
      <p:pic>
        <p:nvPicPr>
          <p:cNvPr id="35843" name="Content Placeholder 3" descr="InfoTrend_Rules.bmp">
            <a:extLst>
              <a:ext uri="{FF2B5EF4-FFF2-40B4-BE49-F238E27FC236}">
                <a16:creationId xmlns:a16="http://schemas.microsoft.com/office/drawing/2014/main" id="{9B5051D3-20AA-F0AE-4C35-EBDB03D3420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1752600"/>
            <a:ext cx="8229600" cy="5105400"/>
          </a:xfrm>
        </p:spPr>
      </p:pic>
    </p:spTree>
  </p:cSld>
  <p:clrMapOvr>
    <a:masterClrMapping/>
  </p:clrMapOvr>
  <p:transition advTm="800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a:extLst>
              <a:ext uri="{FF2B5EF4-FFF2-40B4-BE49-F238E27FC236}">
                <a16:creationId xmlns:a16="http://schemas.microsoft.com/office/drawing/2014/main" id="{AEE0D988-A254-4463-E54C-1647525ECE94}"/>
              </a:ext>
            </a:extLst>
          </p:cNvPr>
          <p:cNvSpPr>
            <a:spLocks noGrp="1" noChangeArrowheads="1"/>
          </p:cNvSpPr>
          <p:nvPr>
            <p:ph type="title"/>
          </p:nvPr>
        </p:nvSpPr>
        <p:spPr/>
        <p:txBody>
          <a:bodyPr/>
          <a:lstStyle/>
          <a:p>
            <a:pPr>
              <a:defRPr/>
            </a:pPr>
            <a:r>
              <a:rPr lang="en-US" altLang="en-US">
                <a:effectLst>
                  <a:outerShdw blurRad="38100" dist="38100" dir="2700000" algn="tl">
                    <a:srgbClr val="0064E2"/>
                  </a:outerShdw>
                </a:effectLst>
                <a:ea typeface="ＭＳ Ｐゴシック" panose="020B0600070205080204" pitchFamily="34" charset="-128"/>
              </a:rPr>
              <a:t>Strengths and Weaknesses</a:t>
            </a:r>
          </a:p>
        </p:txBody>
      </p:sp>
      <p:sp>
        <p:nvSpPr>
          <p:cNvPr id="142339" name="Rectangle 3">
            <a:extLst>
              <a:ext uri="{FF2B5EF4-FFF2-40B4-BE49-F238E27FC236}">
                <a16:creationId xmlns:a16="http://schemas.microsoft.com/office/drawing/2014/main" id="{1C0F2806-1CF5-11DC-1282-FE41D7FD2036}"/>
              </a:ext>
            </a:extLst>
          </p:cNvPr>
          <p:cNvSpPr>
            <a:spLocks noGrp="1" noChangeArrowheads="1"/>
          </p:cNvSpPr>
          <p:nvPr>
            <p:ph type="body" idx="1"/>
          </p:nvPr>
        </p:nvSpPr>
        <p:spPr/>
        <p:txBody>
          <a:bodyPr/>
          <a:lstStyle/>
          <a:p>
            <a:pPr>
              <a:lnSpc>
                <a:spcPct val="70000"/>
              </a:lnSpc>
              <a:defRPr/>
            </a:pPr>
            <a:r>
              <a:rPr lang="en-US" altLang="en-US" sz="2600" dirty="0">
                <a:effectLst>
                  <a:outerShdw blurRad="38100" dist="38100" dir="2700000" algn="tl">
                    <a:srgbClr val="0064E2"/>
                  </a:outerShdw>
                </a:effectLst>
                <a:ea typeface="ＭＳ Ｐゴシック" panose="020B0600070205080204" pitchFamily="34" charset="-128"/>
              </a:rPr>
              <a:t>Easy to undertake - no special equipment (unless you are looking at big data and even then very accessible)</a:t>
            </a:r>
          </a:p>
          <a:p>
            <a:pPr>
              <a:lnSpc>
                <a:spcPct val="70000"/>
              </a:lnSpc>
              <a:defRPr/>
            </a:pPr>
            <a:r>
              <a:rPr lang="en-US" altLang="en-US" sz="2600" dirty="0">
                <a:effectLst>
                  <a:outerShdw blurRad="38100" dist="38100" dir="2700000" algn="tl">
                    <a:srgbClr val="0064E2"/>
                  </a:outerShdw>
                </a:effectLst>
                <a:ea typeface="ＭＳ Ｐゴシック" panose="020B0600070205080204" pitchFamily="34" charset="-128"/>
              </a:rPr>
              <a:t>“Easy” to correct errors -  go back and recode</a:t>
            </a:r>
          </a:p>
          <a:p>
            <a:pPr>
              <a:lnSpc>
                <a:spcPct val="70000"/>
              </a:lnSpc>
              <a:defRPr/>
            </a:pPr>
            <a:r>
              <a:rPr lang="en-US" altLang="en-US" sz="2600" dirty="0">
                <a:effectLst>
                  <a:outerShdw blurRad="38100" dist="38100" dir="2700000" algn="tl">
                    <a:srgbClr val="0064E2"/>
                  </a:outerShdw>
                </a:effectLst>
                <a:ea typeface="ＭＳ Ｐゴシック" panose="020B0600070205080204" pitchFamily="34" charset="-128"/>
              </a:rPr>
              <a:t>Allows for the study of dynamic processes -overtime</a:t>
            </a:r>
          </a:p>
          <a:p>
            <a:pPr>
              <a:lnSpc>
                <a:spcPct val="70000"/>
              </a:lnSpc>
              <a:defRPr/>
            </a:pPr>
            <a:r>
              <a:rPr lang="en-US" altLang="en-US" sz="2600" dirty="0">
                <a:effectLst>
                  <a:outerShdw blurRad="38100" dist="38100" dir="2700000" algn="tl">
                    <a:srgbClr val="0064E2"/>
                  </a:outerShdw>
                </a:effectLst>
                <a:ea typeface="ＭＳ Ｐゴシック" panose="020B0600070205080204" pitchFamily="34" charset="-128"/>
              </a:rPr>
              <a:t>Unobtrusive -  no effects on subject of study</a:t>
            </a:r>
          </a:p>
          <a:p>
            <a:pPr>
              <a:lnSpc>
                <a:spcPct val="70000"/>
              </a:lnSpc>
              <a:buFont typeface="Wingdings" pitchFamily="2" charset="2"/>
              <a:buNone/>
              <a:defRPr/>
            </a:pPr>
            <a:r>
              <a:rPr lang="en-US" altLang="en-US" sz="2600" dirty="0">
                <a:effectLst>
                  <a:outerShdw blurRad="38100" dist="38100" dir="2700000" algn="tl">
                    <a:srgbClr val="0064E2"/>
                  </a:outerShdw>
                </a:effectLst>
                <a:ea typeface="ＭＳ Ｐゴシック" panose="020B0600070205080204" pitchFamily="34" charset="-128"/>
              </a:rPr>
              <a:t>					Yet….</a:t>
            </a:r>
          </a:p>
          <a:p>
            <a:pPr>
              <a:lnSpc>
                <a:spcPct val="70000"/>
              </a:lnSpc>
              <a:defRPr/>
            </a:pPr>
            <a:r>
              <a:rPr lang="en-US" altLang="en-US" sz="2600" dirty="0">
                <a:effectLst>
                  <a:outerShdw blurRad="38100" dist="38100" dir="2700000" algn="tl">
                    <a:srgbClr val="0064E2"/>
                  </a:outerShdw>
                </a:effectLst>
                <a:ea typeface="ＭＳ Ｐゴシック" panose="020B0600070205080204" pitchFamily="34" charset="-128"/>
              </a:rPr>
              <a:t>Limited to recorded communication -  much is lost</a:t>
            </a:r>
          </a:p>
          <a:p>
            <a:pPr>
              <a:lnSpc>
                <a:spcPct val="70000"/>
              </a:lnSpc>
              <a:defRPr/>
            </a:pPr>
            <a:r>
              <a:rPr lang="en-US" altLang="en-US" sz="2600" dirty="0">
                <a:effectLst>
                  <a:outerShdw blurRad="38100" dist="38100" dir="2700000" algn="tl">
                    <a:srgbClr val="0064E2"/>
                  </a:outerShdw>
                </a:effectLst>
                <a:ea typeface="ＭＳ Ｐゴシック" panose="020B0600070205080204" pitchFamily="34" charset="-128"/>
              </a:rPr>
              <a:t>Limited in terms of claims you can make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a:extLst>
              <a:ext uri="{FF2B5EF4-FFF2-40B4-BE49-F238E27FC236}">
                <a16:creationId xmlns:a16="http://schemas.microsoft.com/office/drawing/2014/main" id="{089763B6-FFBC-A901-D6C5-BE0FD4E0D28F}"/>
              </a:ext>
            </a:extLst>
          </p:cNvPr>
          <p:cNvSpPr>
            <a:spLocks noGrp="1" noChangeArrowheads="1"/>
          </p:cNvSpPr>
          <p:nvPr>
            <p:ph type="title"/>
          </p:nvPr>
        </p:nvSpPr>
        <p:spPr/>
        <p:txBody>
          <a:bodyPr/>
          <a:lstStyle/>
          <a:p>
            <a:pPr>
              <a:defRPr/>
            </a:pPr>
            <a:r>
              <a:rPr lang="en-US" altLang="en-US">
                <a:effectLst>
                  <a:outerShdw blurRad="38100" dist="38100" dir="2700000" algn="tl">
                    <a:srgbClr val="0064E2"/>
                  </a:outerShdw>
                </a:effectLst>
                <a:ea typeface="ＭＳ Ｐゴシック" panose="020B0600070205080204" pitchFamily="34" charset="-128"/>
              </a:rPr>
              <a:t>Topics of Content Analysis</a:t>
            </a:r>
          </a:p>
        </p:txBody>
      </p:sp>
      <p:sp>
        <p:nvSpPr>
          <p:cNvPr id="136195" name="Rectangle 3">
            <a:extLst>
              <a:ext uri="{FF2B5EF4-FFF2-40B4-BE49-F238E27FC236}">
                <a16:creationId xmlns:a16="http://schemas.microsoft.com/office/drawing/2014/main" id="{61D5F9F7-2314-CE21-8A92-04B634C44435}"/>
              </a:ext>
            </a:extLst>
          </p:cNvPr>
          <p:cNvSpPr>
            <a:spLocks noGrp="1" noChangeArrowheads="1"/>
          </p:cNvSpPr>
          <p:nvPr>
            <p:ph type="body" idx="1"/>
          </p:nvPr>
        </p:nvSpPr>
        <p:spPr>
          <a:xfrm>
            <a:off x="438150" y="1981200"/>
            <a:ext cx="8705850" cy="4498975"/>
          </a:xfrm>
        </p:spPr>
        <p:txBody>
          <a:bodyPr/>
          <a:lstStyle/>
          <a:p>
            <a:pPr>
              <a:defRPr/>
            </a:pPr>
            <a:r>
              <a:rPr lang="en-US" altLang="en-US">
                <a:effectLst>
                  <a:outerShdw blurRad="38100" dist="38100" dir="2700000" algn="tl">
                    <a:srgbClr val="0064E2"/>
                  </a:outerShdw>
                </a:effectLst>
                <a:ea typeface="ＭＳ Ｐゴシック" panose="020B0600070205080204" pitchFamily="34" charset="-128"/>
              </a:rPr>
              <a:t>Particularly well suited for communication research</a:t>
            </a:r>
          </a:p>
          <a:p>
            <a:pPr lvl="1">
              <a:defRPr/>
            </a:pPr>
            <a:r>
              <a:rPr lang="en-US" altLang="en-US">
                <a:effectLst>
                  <a:outerShdw blurRad="38100" dist="38100" dir="2700000" algn="tl">
                    <a:srgbClr val="0064E2"/>
                  </a:outerShdw>
                </a:effectLst>
                <a:ea typeface="ＭＳ Ｐゴシック" panose="020B0600070205080204" pitchFamily="34" charset="-128"/>
              </a:rPr>
              <a:t>Critical for answering the classic question…</a:t>
            </a:r>
          </a:p>
          <a:p>
            <a:pPr lvl="1">
              <a:buFont typeface="Wingdings" pitchFamily="2" charset="2"/>
              <a:buNone/>
              <a:defRPr/>
            </a:pPr>
            <a:r>
              <a:rPr lang="en-US" altLang="en-US" sz="2400">
                <a:effectLst>
                  <a:outerShdw blurRad="38100" dist="38100" dir="2700000" algn="tl">
                    <a:srgbClr val="0064E2"/>
                  </a:outerShdw>
                </a:effectLst>
                <a:ea typeface="ＭＳ Ｐゴシック" panose="020B0600070205080204" pitchFamily="34" charset="-128"/>
              </a:rPr>
              <a:t>	Who says what, to whom, why, how, and with what effect?</a:t>
            </a:r>
          </a:p>
          <a:p>
            <a:pPr lvl="1">
              <a:defRPr/>
            </a:pPr>
            <a:r>
              <a:rPr lang="en-US" altLang="en-US">
                <a:effectLst>
                  <a:outerShdw blurRad="38100" dist="38100" dir="2700000" algn="tl">
                    <a:srgbClr val="0064E2"/>
                  </a:outerShdw>
                </a:effectLst>
                <a:ea typeface="ＭＳ Ｐゴシック" panose="020B0600070205080204" pitchFamily="34" charset="-128"/>
              </a:rPr>
              <a:t>However, content differences do not equal effects</a:t>
            </a:r>
          </a:p>
          <a:p>
            <a:pPr lvl="2">
              <a:defRPr/>
            </a:pPr>
            <a:r>
              <a:rPr lang="en-US" altLang="en-US">
                <a:effectLst>
                  <a:outerShdw blurRad="38100" dist="38100" dir="2700000" algn="tl">
                    <a:srgbClr val="0064E2"/>
                  </a:outerShdw>
                </a:effectLst>
                <a:ea typeface="ＭＳ Ｐゴシック" panose="020B0600070205080204" pitchFamily="34" charset="-128"/>
              </a:rPr>
              <a:t>Must move beyond simple content studies to relate coded features to antecedents or consequences</a:t>
            </a:r>
          </a:p>
          <a:p>
            <a:pPr lvl="2">
              <a:defRPr/>
            </a:pPr>
            <a:r>
              <a:rPr lang="en-US" altLang="en-US">
                <a:effectLst>
                  <a:outerShdw blurRad="38100" dist="38100" dir="2700000" algn="tl">
                    <a:srgbClr val="0064E2"/>
                  </a:outerShdw>
                </a:effectLst>
                <a:ea typeface="ＭＳ Ｐゴシック" panose="020B0600070205080204" pitchFamily="34" charset="-128"/>
              </a:rPr>
              <a:t>Relating content features to one another is also meaningful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a:extLst>
              <a:ext uri="{FF2B5EF4-FFF2-40B4-BE49-F238E27FC236}">
                <a16:creationId xmlns:a16="http://schemas.microsoft.com/office/drawing/2014/main" id="{D7DF1CA2-4DBE-3E75-EB55-0A4B1ECDC9A0}"/>
              </a:ext>
            </a:extLst>
          </p:cNvPr>
          <p:cNvSpPr>
            <a:spLocks noGrp="1" noChangeArrowheads="1"/>
          </p:cNvSpPr>
          <p:nvPr>
            <p:ph type="title"/>
          </p:nvPr>
        </p:nvSpPr>
        <p:spPr/>
        <p:txBody>
          <a:bodyPr/>
          <a:lstStyle/>
          <a:p>
            <a:pPr>
              <a:defRPr/>
            </a:pPr>
            <a:r>
              <a:rPr lang="en-US" altLang="en-US">
                <a:effectLst>
                  <a:outerShdw blurRad="38100" dist="38100" dir="2700000" algn="tl">
                    <a:srgbClr val="0064E2"/>
                  </a:outerShdw>
                </a:effectLst>
                <a:ea typeface="ＭＳ Ｐゴシック" panose="020B0600070205080204" pitchFamily="34" charset="-128"/>
              </a:rPr>
              <a:t>Sampling in Content Analysis</a:t>
            </a:r>
          </a:p>
        </p:txBody>
      </p:sp>
      <p:sp>
        <p:nvSpPr>
          <p:cNvPr id="137219" name="Rectangle 3">
            <a:extLst>
              <a:ext uri="{FF2B5EF4-FFF2-40B4-BE49-F238E27FC236}">
                <a16:creationId xmlns:a16="http://schemas.microsoft.com/office/drawing/2014/main" id="{87C65E91-8E1F-A7A1-7541-20821DE99C66}"/>
              </a:ext>
            </a:extLst>
          </p:cNvPr>
          <p:cNvSpPr>
            <a:spLocks noGrp="1" noChangeArrowheads="1"/>
          </p:cNvSpPr>
          <p:nvPr>
            <p:ph type="body" idx="1"/>
          </p:nvPr>
        </p:nvSpPr>
        <p:spPr/>
        <p:txBody>
          <a:bodyPr/>
          <a:lstStyle/>
          <a:p>
            <a:pPr>
              <a:defRPr/>
            </a:pPr>
            <a:r>
              <a:rPr lang="en-US" altLang="en-US" sz="2800">
                <a:effectLst>
                  <a:outerShdw blurRad="38100" dist="38100" dir="2700000" algn="tl">
                    <a:srgbClr val="0064E2"/>
                  </a:outerShdw>
                </a:effectLst>
                <a:ea typeface="ＭＳ Ｐゴシック" panose="020B0600070205080204" pitchFamily="34" charset="-128"/>
              </a:rPr>
              <a:t>Since you can rarely observe all content, must sample from available content for coding pool</a:t>
            </a:r>
          </a:p>
          <a:p>
            <a:pPr lvl="1">
              <a:defRPr/>
            </a:pPr>
            <a:r>
              <a:rPr lang="en-US" altLang="en-US" sz="2400">
                <a:effectLst>
                  <a:outerShdw blurRad="38100" dist="38100" dir="2700000" algn="tl">
                    <a:srgbClr val="0064E2"/>
                  </a:outerShdw>
                </a:effectLst>
                <a:ea typeface="ＭＳ Ｐゴシック" panose="020B0600070205080204" pitchFamily="34" charset="-128"/>
              </a:rPr>
              <a:t>Units of analysis may differ from units of observation</a:t>
            </a:r>
          </a:p>
          <a:p>
            <a:pPr lvl="2">
              <a:defRPr/>
            </a:pPr>
            <a:r>
              <a:rPr lang="en-US" altLang="en-US">
                <a:effectLst>
                  <a:outerShdw blurRad="38100" dist="38100" dir="2700000" algn="tl">
                    <a:srgbClr val="0064E2"/>
                  </a:outerShdw>
                </a:effectLst>
                <a:ea typeface="ＭＳ Ｐゴシック" panose="020B0600070205080204" pitchFamily="34" charset="-128"/>
              </a:rPr>
              <a:t>Observe story content to analyze newspaper differences</a:t>
            </a:r>
          </a:p>
          <a:p>
            <a:pPr lvl="1">
              <a:defRPr/>
            </a:pPr>
            <a:r>
              <a:rPr lang="en-US" altLang="en-US" sz="2400">
                <a:effectLst>
                  <a:outerShdw blurRad="38100" dist="38100" dir="2700000" algn="tl">
                    <a:srgbClr val="0064E2"/>
                  </a:outerShdw>
                </a:effectLst>
                <a:ea typeface="ＭＳ Ｐゴシック" panose="020B0600070205080204" pitchFamily="34" charset="-128"/>
              </a:rPr>
              <a:t>Sample selection depends largely on unit of analysis</a:t>
            </a:r>
          </a:p>
          <a:p>
            <a:pPr lvl="2">
              <a:defRPr/>
            </a:pPr>
            <a:r>
              <a:rPr lang="en-US" altLang="en-US">
                <a:effectLst>
                  <a:outerShdw blurRad="38100" dist="38100" dir="2700000" algn="tl">
                    <a:srgbClr val="0064E2"/>
                  </a:outerShdw>
                </a:effectLst>
                <a:ea typeface="ＭＳ Ｐゴシック" panose="020B0600070205080204" pitchFamily="34" charset="-128"/>
              </a:rPr>
              <a:t>Example, if studying differences between authors, the unit of observation may be books, pages, paragraphs, or sentences</a:t>
            </a:r>
          </a:p>
          <a:p>
            <a:pPr lvl="2">
              <a:defRPr/>
            </a:pPr>
            <a:r>
              <a:rPr lang="en-US" altLang="en-US">
                <a:effectLst>
                  <a:outerShdw blurRad="38100" dist="38100" dir="2700000" algn="tl">
                    <a:srgbClr val="0064E2"/>
                  </a:outerShdw>
                </a:effectLst>
                <a:ea typeface="ＭＳ Ｐゴシック" panose="020B0600070205080204" pitchFamily="34" charset="-128"/>
              </a:rPr>
              <a:t>Need to be clear about unit of analysis before planning sampling strategy to avoid problems later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4B93BA58-4DDE-9A4B-38B8-C4A6B05ED500}"/>
              </a:ext>
            </a:extLst>
          </p:cNvPr>
          <p:cNvSpPr>
            <a:spLocks noGrp="1" noChangeArrowheads="1"/>
          </p:cNvSpPr>
          <p:nvPr>
            <p:ph type="title"/>
          </p:nvPr>
        </p:nvSpPr>
        <p:spPr/>
        <p:txBody>
          <a:bodyPr/>
          <a:lstStyle/>
          <a:p>
            <a:pPr>
              <a:defRPr/>
            </a:pPr>
            <a:r>
              <a:rPr lang="en-US" altLang="en-US" sz="4300">
                <a:effectLst>
                  <a:outerShdw blurRad="38100" dist="38100" dir="2700000" algn="tl">
                    <a:srgbClr val="0064E2"/>
                  </a:outerShdw>
                </a:effectLst>
                <a:ea typeface="ＭＳ Ｐゴシック" panose="020B0600070205080204" pitchFamily="34" charset="-128"/>
              </a:rPr>
              <a:t>Questions in Sample Generation</a:t>
            </a:r>
          </a:p>
        </p:txBody>
      </p:sp>
      <p:sp>
        <p:nvSpPr>
          <p:cNvPr id="138243" name="Rectangle 3">
            <a:extLst>
              <a:ext uri="{FF2B5EF4-FFF2-40B4-BE49-F238E27FC236}">
                <a16:creationId xmlns:a16="http://schemas.microsoft.com/office/drawing/2014/main" id="{F074CB16-6572-61B7-8AA3-A69BF418846B}"/>
              </a:ext>
            </a:extLst>
          </p:cNvPr>
          <p:cNvSpPr>
            <a:spLocks noGrp="1" noChangeArrowheads="1"/>
          </p:cNvSpPr>
          <p:nvPr>
            <p:ph type="body" idx="1"/>
          </p:nvPr>
        </p:nvSpPr>
        <p:spPr/>
        <p:txBody>
          <a:bodyPr/>
          <a:lstStyle/>
          <a:p>
            <a:pPr>
              <a:lnSpc>
                <a:spcPct val="90000"/>
              </a:lnSpc>
              <a:defRPr/>
            </a:pPr>
            <a:r>
              <a:rPr lang="en-US" altLang="en-US" sz="2800">
                <a:effectLst>
                  <a:outerShdw blurRad="38100" dist="38100" dir="2700000" algn="tl">
                    <a:srgbClr val="0064E2"/>
                  </a:outerShdw>
                </a:effectLst>
                <a:ea typeface="ＭＳ Ｐゴシック" panose="020B0600070205080204" pitchFamily="34" charset="-128"/>
              </a:rPr>
              <a:t>Must establish the universe to be sampled from</a:t>
            </a:r>
          </a:p>
          <a:p>
            <a:pPr lvl="1">
              <a:lnSpc>
                <a:spcPct val="90000"/>
              </a:lnSpc>
              <a:defRPr/>
            </a:pPr>
            <a:r>
              <a:rPr lang="en-US" altLang="en-US" sz="2400">
                <a:effectLst>
                  <a:outerShdw blurRad="38100" dist="38100" dir="2700000" algn="tl">
                    <a:srgbClr val="0064E2"/>
                  </a:outerShdw>
                </a:effectLst>
                <a:ea typeface="ＭＳ Ｐゴシック" panose="020B0600070205080204" pitchFamily="34" charset="-128"/>
              </a:rPr>
              <a:t>Ex -  Content analysis of television violence by network</a:t>
            </a:r>
          </a:p>
          <a:p>
            <a:pPr lvl="2">
              <a:lnSpc>
                <a:spcPct val="90000"/>
              </a:lnSpc>
              <a:defRPr/>
            </a:pPr>
            <a:r>
              <a:rPr lang="en-US" altLang="en-US">
                <a:effectLst>
                  <a:outerShdw blurRad="38100" dist="38100" dir="2700000" algn="tl">
                    <a:srgbClr val="0064E2"/>
                  </a:outerShdw>
                </a:effectLst>
                <a:ea typeface="ＭＳ Ｐゴシック" panose="020B0600070205080204" pitchFamily="34" charset="-128"/>
              </a:rPr>
              <a:t>Which TV stations should you observe?</a:t>
            </a:r>
          </a:p>
          <a:p>
            <a:pPr lvl="2">
              <a:lnSpc>
                <a:spcPct val="90000"/>
              </a:lnSpc>
              <a:defRPr/>
            </a:pPr>
            <a:r>
              <a:rPr lang="en-US" altLang="en-US">
                <a:effectLst>
                  <a:outerShdw blurRad="38100" dist="38100" dir="2700000" algn="tl">
                    <a:srgbClr val="0064E2"/>
                  </a:outerShdw>
                </a:effectLst>
                <a:ea typeface="ＭＳ Ｐゴシック" panose="020B0600070205080204" pitchFamily="34" charset="-128"/>
              </a:rPr>
              <a:t>How many days will you observe them?</a:t>
            </a:r>
          </a:p>
          <a:p>
            <a:pPr lvl="2">
              <a:lnSpc>
                <a:spcPct val="90000"/>
              </a:lnSpc>
              <a:defRPr/>
            </a:pPr>
            <a:r>
              <a:rPr lang="en-US" altLang="en-US">
                <a:effectLst>
                  <a:outerShdw blurRad="38100" dist="38100" dir="2700000" algn="tl">
                    <a:srgbClr val="0064E2"/>
                  </a:outerShdw>
                </a:effectLst>
                <a:ea typeface="ＭＳ Ｐゴシック" panose="020B0600070205080204" pitchFamily="34" charset="-128"/>
              </a:rPr>
              <a:t>During which hours will you observe television?</a:t>
            </a:r>
          </a:p>
          <a:p>
            <a:pPr lvl="1">
              <a:lnSpc>
                <a:spcPct val="90000"/>
              </a:lnSpc>
              <a:defRPr/>
            </a:pPr>
            <a:r>
              <a:rPr lang="en-US" altLang="en-US" sz="2400">
                <a:effectLst>
                  <a:outerShdw blurRad="38100" dist="38100" dir="2700000" algn="tl">
                    <a:srgbClr val="0064E2"/>
                  </a:outerShdw>
                </a:effectLst>
                <a:ea typeface="ＭＳ Ｐゴシック" panose="020B0600070205080204" pitchFamily="34" charset="-128"/>
              </a:rPr>
              <a:t>You always make assumptions; be upfront about them</a:t>
            </a:r>
          </a:p>
          <a:p>
            <a:pPr lvl="2">
              <a:lnSpc>
                <a:spcPct val="90000"/>
              </a:lnSpc>
              <a:defRPr/>
            </a:pPr>
            <a:r>
              <a:rPr lang="en-US" altLang="en-US">
                <a:effectLst>
                  <a:outerShdw blurRad="38100" dist="38100" dir="2700000" algn="tl">
                    <a:srgbClr val="0064E2"/>
                  </a:outerShdw>
                </a:effectLst>
                <a:ea typeface="ＭＳ Ｐゴシック" panose="020B0600070205080204" pitchFamily="34" charset="-128"/>
              </a:rPr>
              <a:t>We will code the six major networks — ABC, CBS, NBC, FOX, UPN, WB — for a “random week” during the month of December  from 7 PM to 10 PM, each day selected.</a:t>
            </a:r>
          </a:p>
          <a:p>
            <a:pPr lvl="1">
              <a:lnSpc>
                <a:spcPct val="90000"/>
              </a:lnSpc>
              <a:defRPr/>
            </a:pPr>
            <a:r>
              <a:rPr lang="en-US" altLang="en-US" sz="2400">
                <a:effectLst>
                  <a:outerShdw blurRad="38100" dist="38100" dir="2700000" algn="tl">
                    <a:srgbClr val="0064E2"/>
                  </a:outerShdw>
                </a:effectLst>
                <a:ea typeface="ＭＳ Ｐゴシック" panose="020B0600070205080204" pitchFamily="34" charset="-128"/>
              </a:rPr>
              <a:t>May be Random, Systematic, Stratified, etc.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a:extLst>
              <a:ext uri="{FF2B5EF4-FFF2-40B4-BE49-F238E27FC236}">
                <a16:creationId xmlns:a16="http://schemas.microsoft.com/office/drawing/2014/main" id="{466B204D-4C46-25C0-F978-E8ECE0EA1DC9}"/>
              </a:ext>
            </a:extLst>
          </p:cNvPr>
          <p:cNvSpPr>
            <a:spLocks noGrp="1" noChangeArrowheads="1"/>
          </p:cNvSpPr>
          <p:nvPr>
            <p:ph type="title"/>
          </p:nvPr>
        </p:nvSpPr>
        <p:spPr/>
        <p:txBody>
          <a:bodyPr/>
          <a:lstStyle/>
          <a:p>
            <a:pPr>
              <a:defRPr/>
            </a:pPr>
            <a:r>
              <a:rPr lang="en-US" altLang="en-US">
                <a:effectLst>
                  <a:outerShdw blurRad="38100" dist="38100" dir="2700000" algn="tl">
                    <a:srgbClr val="0064E2"/>
                  </a:outerShdw>
                </a:effectLst>
                <a:ea typeface="ＭＳ Ｐゴシック" panose="020B0600070205080204" pitchFamily="34" charset="-128"/>
              </a:rPr>
              <a:t>Coding in Content Analysis</a:t>
            </a:r>
          </a:p>
        </p:txBody>
      </p:sp>
      <p:sp>
        <p:nvSpPr>
          <p:cNvPr id="139267" name="Rectangle 3">
            <a:extLst>
              <a:ext uri="{FF2B5EF4-FFF2-40B4-BE49-F238E27FC236}">
                <a16:creationId xmlns:a16="http://schemas.microsoft.com/office/drawing/2014/main" id="{2E92B69B-81FC-D794-D6B5-F37E5784FDB1}"/>
              </a:ext>
            </a:extLst>
          </p:cNvPr>
          <p:cNvSpPr>
            <a:spLocks noGrp="1" noChangeArrowheads="1"/>
          </p:cNvSpPr>
          <p:nvPr>
            <p:ph type="body" idx="1"/>
          </p:nvPr>
        </p:nvSpPr>
        <p:spPr>
          <a:xfrm>
            <a:off x="301625" y="1905000"/>
            <a:ext cx="8842375" cy="4498975"/>
          </a:xfrm>
        </p:spPr>
        <p:txBody>
          <a:bodyPr/>
          <a:lstStyle/>
          <a:p>
            <a:pPr>
              <a:lnSpc>
                <a:spcPct val="90000"/>
              </a:lnSpc>
              <a:defRPr/>
            </a:pPr>
            <a:r>
              <a:rPr lang="en-US" altLang="en-US">
                <a:effectLst>
                  <a:outerShdw blurRad="38100" dist="38100" dir="2700000" algn="tl">
                    <a:srgbClr val="0064E2"/>
                  </a:outerShdw>
                </a:effectLst>
                <a:ea typeface="ＭＳ Ｐゴシック" panose="020B0600070205080204" pitchFamily="34" charset="-128"/>
              </a:rPr>
              <a:t>Coding is the heart of content analysis</a:t>
            </a:r>
          </a:p>
          <a:p>
            <a:pPr lvl="1">
              <a:lnSpc>
                <a:spcPct val="90000"/>
              </a:lnSpc>
              <a:defRPr/>
            </a:pPr>
            <a:r>
              <a:rPr lang="en-US" altLang="en-US">
                <a:effectLst>
                  <a:outerShdw blurRad="38100" dist="38100" dir="2700000" algn="tl">
                    <a:srgbClr val="0064E2"/>
                  </a:outerShdw>
                </a:effectLst>
                <a:ea typeface="ＭＳ Ｐゴシック" panose="020B0600070205080204" pitchFamily="34" charset="-128"/>
              </a:rPr>
              <a:t>Process of converting raw data into a standardized form</a:t>
            </a:r>
          </a:p>
          <a:p>
            <a:pPr lvl="1">
              <a:lnSpc>
                <a:spcPct val="90000"/>
              </a:lnSpc>
              <a:defRPr/>
            </a:pPr>
            <a:r>
              <a:rPr lang="en-US" altLang="en-US">
                <a:effectLst>
                  <a:outerShdw blurRad="38100" dist="38100" dir="2700000" algn="tl">
                    <a:srgbClr val="0064E2"/>
                  </a:outerShdw>
                </a:effectLst>
                <a:ea typeface="ＭＳ Ｐゴシック" panose="020B0600070205080204" pitchFamily="34" charset="-128"/>
              </a:rPr>
              <a:t>Classify content in relation to a conceptual framework</a:t>
            </a:r>
          </a:p>
          <a:p>
            <a:pPr lvl="2">
              <a:lnSpc>
                <a:spcPct val="90000"/>
              </a:lnSpc>
              <a:defRPr/>
            </a:pPr>
            <a:r>
              <a:rPr lang="en-US" altLang="en-US">
                <a:effectLst>
                  <a:outerShdw blurRad="38100" dist="38100" dir="2700000" algn="tl">
                    <a:srgbClr val="0064E2"/>
                  </a:outerShdw>
                </a:effectLst>
                <a:ea typeface="ＭＳ Ｐゴシック" panose="020B0600070205080204" pitchFamily="34" charset="-128"/>
              </a:rPr>
              <a:t>Ex. Emotionality, Partisan Bias, Source Attribution, etc.</a:t>
            </a:r>
          </a:p>
          <a:p>
            <a:pPr lvl="1">
              <a:lnSpc>
                <a:spcPct val="90000"/>
              </a:lnSpc>
              <a:defRPr/>
            </a:pPr>
            <a:r>
              <a:rPr lang="en-US" altLang="en-US">
                <a:effectLst>
                  <a:outerShdw blurRad="38100" dist="38100" dir="2700000" algn="tl">
                    <a:srgbClr val="0064E2"/>
                  </a:outerShdw>
                </a:effectLst>
                <a:ea typeface="ＭＳ Ｐゴシック" panose="020B0600070205080204" pitchFamily="34" charset="-128"/>
              </a:rPr>
              <a:t>Must carefully conceptualize coding categories</a:t>
            </a:r>
          </a:p>
          <a:p>
            <a:pPr lvl="2">
              <a:lnSpc>
                <a:spcPct val="90000"/>
              </a:lnSpc>
              <a:defRPr/>
            </a:pPr>
            <a:r>
              <a:rPr lang="en-US" altLang="en-US">
                <a:effectLst>
                  <a:outerShdw blurRad="38100" dist="38100" dir="2700000" algn="tl">
                    <a:srgbClr val="0064E2"/>
                  </a:outerShdw>
                </a:effectLst>
                <a:ea typeface="ＭＳ Ｐゴシック" panose="020B0600070205080204" pitchFamily="34" charset="-128"/>
              </a:rPr>
              <a:t>Relevant concepts and relevant categories within concepts</a:t>
            </a:r>
          </a:p>
          <a:p>
            <a:pPr lvl="1">
              <a:lnSpc>
                <a:spcPct val="90000"/>
              </a:lnSpc>
              <a:defRPr/>
            </a:pPr>
            <a:r>
              <a:rPr lang="en-US" altLang="en-US">
                <a:effectLst>
                  <a:outerShdw blurRad="38100" dist="38100" dir="2700000" algn="tl">
                    <a:srgbClr val="0064E2"/>
                  </a:outerShdw>
                </a:effectLst>
                <a:ea typeface="ＭＳ Ｐゴシック" panose="020B0600070205080204" pitchFamily="34" charset="-128"/>
              </a:rPr>
              <a:t>Manifest (visible surface) / Latent (underlying meaning)</a:t>
            </a:r>
          </a:p>
          <a:p>
            <a:pPr lvl="2">
              <a:lnSpc>
                <a:spcPct val="90000"/>
              </a:lnSpc>
              <a:defRPr/>
            </a:pPr>
            <a:r>
              <a:rPr lang="en-US" altLang="en-US">
                <a:effectLst>
                  <a:outerShdw blurRad="38100" dist="38100" dir="2700000" algn="tl">
                    <a:srgbClr val="0064E2"/>
                  </a:outerShdw>
                </a:effectLst>
                <a:ea typeface="ＭＳ Ｐゴシック" panose="020B0600070205080204" pitchFamily="34" charset="-128"/>
              </a:rPr>
              <a:t>How big a leap between observation and inference</a:t>
            </a:r>
          </a:p>
          <a:p>
            <a:pPr lvl="3">
              <a:lnSpc>
                <a:spcPct val="90000"/>
              </a:lnSpc>
              <a:defRPr/>
            </a:pPr>
            <a:r>
              <a:rPr lang="en-US" altLang="en-US">
                <a:effectLst>
                  <a:outerShdw blurRad="38100" dist="38100" dir="2700000" algn="tl">
                    <a:srgbClr val="0064E2"/>
                  </a:outerShdw>
                </a:effectLst>
                <a:ea typeface="ＭＳ Ｐゴシック" panose="020B0600070205080204" pitchFamily="34" charset="-128"/>
              </a:rPr>
              <a:t>The more manifest, the more reliable - ex. counting words</a:t>
            </a:r>
          </a:p>
          <a:p>
            <a:pPr lvl="3">
              <a:lnSpc>
                <a:spcPct val="90000"/>
              </a:lnSpc>
              <a:defRPr/>
            </a:pPr>
            <a:r>
              <a:rPr lang="en-US" altLang="en-US">
                <a:effectLst>
                  <a:outerShdw blurRad="38100" dist="38100" dir="2700000" algn="tl">
                    <a:srgbClr val="0064E2"/>
                  </a:outerShdw>
                </a:effectLst>
                <a:ea typeface="ＭＳ Ｐゴシック" panose="020B0600070205080204" pitchFamily="34" charset="-128"/>
              </a:rPr>
              <a:t>The more latent, the more interesting - ex. assessing meaning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a:extLst>
              <a:ext uri="{FF2B5EF4-FFF2-40B4-BE49-F238E27FC236}">
                <a16:creationId xmlns:a16="http://schemas.microsoft.com/office/drawing/2014/main" id="{3A31E80C-2F42-9E48-7ACC-FD0F57E7E322}"/>
              </a:ext>
            </a:extLst>
          </p:cNvPr>
          <p:cNvSpPr>
            <a:spLocks noGrp="1" noChangeArrowheads="1"/>
          </p:cNvSpPr>
          <p:nvPr>
            <p:ph type="title"/>
          </p:nvPr>
        </p:nvSpPr>
        <p:spPr/>
        <p:txBody>
          <a:bodyPr/>
          <a:lstStyle/>
          <a:p>
            <a:pPr>
              <a:defRPr/>
            </a:pPr>
            <a:r>
              <a:rPr lang="en-US" altLang="en-US" sz="4300">
                <a:effectLst>
                  <a:outerShdw blurRad="38100" dist="38100" dir="2700000" algn="tl">
                    <a:srgbClr val="0064E2"/>
                  </a:outerShdw>
                </a:effectLst>
                <a:ea typeface="ＭＳ Ｐゴシック" panose="020B0600070205080204" pitchFamily="34" charset="-128"/>
              </a:rPr>
              <a:t>Quantitative Data Management</a:t>
            </a:r>
          </a:p>
        </p:txBody>
      </p:sp>
      <p:sp>
        <p:nvSpPr>
          <p:cNvPr id="140291" name="Rectangle 3">
            <a:extLst>
              <a:ext uri="{FF2B5EF4-FFF2-40B4-BE49-F238E27FC236}">
                <a16:creationId xmlns:a16="http://schemas.microsoft.com/office/drawing/2014/main" id="{7F8360BF-7132-808E-93C7-8553E0AFB683}"/>
              </a:ext>
            </a:extLst>
          </p:cNvPr>
          <p:cNvSpPr>
            <a:spLocks noGrp="1" noChangeArrowheads="1"/>
          </p:cNvSpPr>
          <p:nvPr>
            <p:ph type="body" idx="1"/>
          </p:nvPr>
        </p:nvSpPr>
        <p:spPr/>
        <p:txBody>
          <a:bodyPr/>
          <a:lstStyle/>
          <a:p>
            <a:pPr>
              <a:defRPr/>
            </a:pPr>
            <a:r>
              <a:rPr lang="en-US" altLang="en-US">
                <a:effectLst>
                  <a:outerShdw blurRad="38100" dist="38100" dir="2700000" algn="tl">
                    <a:srgbClr val="0064E2"/>
                  </a:outerShdw>
                </a:effectLst>
                <a:ea typeface="ＭＳ Ｐゴシック" panose="020B0600070205080204" pitchFamily="34" charset="-128"/>
              </a:rPr>
              <a:t>End product of coding in numerical</a:t>
            </a:r>
          </a:p>
          <a:p>
            <a:pPr>
              <a:defRPr/>
            </a:pPr>
            <a:r>
              <a:rPr lang="en-US" altLang="en-US">
                <a:effectLst>
                  <a:outerShdw blurRad="38100" dist="38100" dir="2700000" algn="tl">
                    <a:srgbClr val="0064E2"/>
                  </a:outerShdw>
                </a:effectLst>
                <a:ea typeface="ＭＳ Ｐゴシック" panose="020B0600070205080204" pitchFamily="34" charset="-128"/>
              </a:rPr>
              <a:t>Distinguish units of analysis and observation</a:t>
            </a:r>
          </a:p>
          <a:p>
            <a:pPr>
              <a:defRPr/>
            </a:pPr>
            <a:r>
              <a:rPr lang="en-US" altLang="en-US">
                <a:effectLst>
                  <a:outerShdw blurRad="38100" dist="38100" dir="2700000" algn="tl">
                    <a:srgbClr val="0064E2"/>
                  </a:outerShdw>
                </a:effectLst>
                <a:ea typeface="ＭＳ Ｐゴシック" panose="020B0600070205080204" pitchFamily="34" charset="-128"/>
              </a:rPr>
              <a:t>Establish the base for coding, (i.e.,  proportion)</a:t>
            </a:r>
          </a:p>
          <a:p>
            <a:pPr>
              <a:defRPr/>
            </a:pPr>
            <a:r>
              <a:rPr lang="en-US" altLang="en-US">
                <a:effectLst>
                  <a:outerShdw blurRad="38100" dist="38100" dir="2700000" algn="tl">
                    <a:srgbClr val="0064E2"/>
                  </a:outerShdw>
                </a:effectLst>
                <a:ea typeface="ＭＳ Ｐゴシック" panose="020B0600070205080204" pitchFamily="34" charset="-128"/>
              </a:rPr>
              <a:t>Understand the coding system</a:t>
            </a:r>
          </a:p>
          <a:p>
            <a:pPr lvl="1">
              <a:defRPr/>
            </a:pPr>
            <a:r>
              <a:rPr lang="en-US" altLang="en-US">
                <a:effectLst>
                  <a:outerShdw blurRad="38100" dist="38100" dir="2700000" algn="tl">
                    <a:srgbClr val="0064E2"/>
                  </a:outerShdw>
                </a:effectLst>
                <a:ea typeface="ＭＳ Ｐゴシック" panose="020B0600070205080204" pitchFamily="34" charset="-128"/>
              </a:rPr>
              <a:t>Nominal, ordinal, interval, ratio…</a:t>
            </a:r>
          </a:p>
          <a:p>
            <a:pPr lvl="1">
              <a:defRPr/>
            </a:pPr>
            <a:r>
              <a:rPr lang="en-US" altLang="en-US">
                <a:effectLst>
                  <a:outerShdw blurRad="38100" dist="38100" dir="2700000" algn="tl">
                    <a:srgbClr val="0064E2"/>
                  </a:outerShdw>
                </a:effectLst>
                <a:ea typeface="ＭＳ Ｐゴシック" panose="020B0600070205080204" pitchFamily="34" charset="-128"/>
              </a:rPr>
              <a:t>Use appropriate statistics in analysis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a:extLst>
              <a:ext uri="{FF2B5EF4-FFF2-40B4-BE49-F238E27FC236}">
                <a16:creationId xmlns:a16="http://schemas.microsoft.com/office/drawing/2014/main" id="{C26C623D-63B6-8D62-0AC3-4621CDA297D0}"/>
              </a:ext>
            </a:extLst>
          </p:cNvPr>
          <p:cNvSpPr>
            <a:spLocks noGrp="1" noChangeArrowheads="1"/>
          </p:cNvSpPr>
          <p:nvPr>
            <p:ph type="title"/>
          </p:nvPr>
        </p:nvSpPr>
        <p:spPr/>
        <p:txBody>
          <a:bodyPr/>
          <a:lstStyle/>
          <a:p>
            <a:pPr>
              <a:defRPr/>
            </a:pPr>
            <a:r>
              <a:rPr lang="en-US" altLang="en-US">
                <a:effectLst>
                  <a:outerShdw blurRad="38100" dist="38100" dir="2700000" algn="tl">
                    <a:srgbClr val="0064E2"/>
                  </a:outerShdw>
                </a:effectLst>
                <a:ea typeface="ＭＳ Ｐゴシック" panose="020B0600070205080204" pitchFamily="34" charset="-128"/>
              </a:rPr>
              <a:t>Strengths and Weaknesses</a:t>
            </a:r>
          </a:p>
        </p:txBody>
      </p:sp>
      <p:sp>
        <p:nvSpPr>
          <p:cNvPr id="142339" name="Rectangle 3">
            <a:extLst>
              <a:ext uri="{FF2B5EF4-FFF2-40B4-BE49-F238E27FC236}">
                <a16:creationId xmlns:a16="http://schemas.microsoft.com/office/drawing/2014/main" id="{DC4C1FC4-F954-1075-6A94-DA333462DF2C}"/>
              </a:ext>
            </a:extLst>
          </p:cNvPr>
          <p:cNvSpPr>
            <a:spLocks noGrp="1" noChangeArrowheads="1"/>
          </p:cNvSpPr>
          <p:nvPr>
            <p:ph type="body" idx="1"/>
          </p:nvPr>
        </p:nvSpPr>
        <p:spPr/>
        <p:txBody>
          <a:bodyPr/>
          <a:lstStyle/>
          <a:p>
            <a:pPr>
              <a:lnSpc>
                <a:spcPct val="80000"/>
              </a:lnSpc>
              <a:defRPr/>
            </a:pPr>
            <a:r>
              <a:rPr lang="en-US" altLang="en-US" sz="2600">
                <a:effectLst>
                  <a:outerShdw blurRad="38100" dist="38100" dir="2700000" algn="tl">
                    <a:srgbClr val="0064E2"/>
                  </a:outerShdw>
                </a:effectLst>
                <a:ea typeface="ＭＳ Ｐゴシック" panose="020B0600070205080204" pitchFamily="34" charset="-128"/>
              </a:rPr>
              <a:t>Easy to undertake - no staff, no special equipment</a:t>
            </a:r>
          </a:p>
          <a:p>
            <a:pPr>
              <a:lnSpc>
                <a:spcPct val="80000"/>
              </a:lnSpc>
              <a:defRPr/>
            </a:pPr>
            <a:r>
              <a:rPr lang="en-US" altLang="en-US" sz="2600">
                <a:effectLst>
                  <a:outerShdw blurRad="38100" dist="38100" dir="2700000" algn="tl">
                    <a:srgbClr val="0064E2"/>
                  </a:outerShdw>
                </a:effectLst>
                <a:ea typeface="ＭＳ Ｐゴシック" panose="020B0600070205080204" pitchFamily="34" charset="-128"/>
              </a:rPr>
              <a:t>Easy to correct errors -  go back and recode</a:t>
            </a:r>
          </a:p>
          <a:p>
            <a:pPr>
              <a:lnSpc>
                <a:spcPct val="80000"/>
              </a:lnSpc>
              <a:defRPr/>
            </a:pPr>
            <a:r>
              <a:rPr lang="en-US" altLang="en-US" sz="2600">
                <a:effectLst>
                  <a:outerShdw blurRad="38100" dist="38100" dir="2700000" algn="tl">
                    <a:srgbClr val="0064E2"/>
                  </a:outerShdw>
                </a:effectLst>
                <a:ea typeface="ＭＳ Ｐゴシック" panose="020B0600070205080204" pitchFamily="34" charset="-128"/>
              </a:rPr>
              <a:t>Allows for the study of dynamic processes - time</a:t>
            </a:r>
          </a:p>
          <a:p>
            <a:pPr>
              <a:lnSpc>
                <a:spcPct val="80000"/>
              </a:lnSpc>
              <a:defRPr/>
            </a:pPr>
            <a:r>
              <a:rPr lang="en-US" altLang="en-US" sz="2600">
                <a:effectLst>
                  <a:outerShdw blurRad="38100" dist="38100" dir="2700000" algn="tl">
                    <a:srgbClr val="0064E2"/>
                  </a:outerShdw>
                </a:effectLst>
                <a:ea typeface="ＭＳ Ｐゴシック" panose="020B0600070205080204" pitchFamily="34" charset="-128"/>
              </a:rPr>
              <a:t>Unobtrusive -  no effects on subject of study</a:t>
            </a:r>
          </a:p>
          <a:p>
            <a:pPr>
              <a:lnSpc>
                <a:spcPct val="80000"/>
              </a:lnSpc>
              <a:buFont typeface="Wingdings" pitchFamily="2" charset="2"/>
              <a:buNone/>
              <a:defRPr/>
            </a:pPr>
            <a:r>
              <a:rPr lang="en-US" altLang="en-US" sz="2600">
                <a:effectLst>
                  <a:outerShdw blurRad="38100" dist="38100" dir="2700000" algn="tl">
                    <a:srgbClr val="0064E2"/>
                  </a:outerShdw>
                </a:effectLst>
                <a:ea typeface="ＭＳ Ｐゴシック" panose="020B0600070205080204" pitchFamily="34" charset="-128"/>
              </a:rPr>
              <a:t>					Yet….</a:t>
            </a:r>
          </a:p>
          <a:p>
            <a:pPr>
              <a:lnSpc>
                <a:spcPct val="80000"/>
              </a:lnSpc>
              <a:defRPr/>
            </a:pPr>
            <a:r>
              <a:rPr lang="en-US" altLang="en-US" sz="2600">
                <a:effectLst>
                  <a:outerShdw blurRad="38100" dist="38100" dir="2700000" algn="tl">
                    <a:srgbClr val="0064E2"/>
                  </a:outerShdw>
                </a:effectLst>
                <a:ea typeface="ＭＳ Ｐゴシック" panose="020B0600070205080204" pitchFamily="34" charset="-128"/>
              </a:rPr>
              <a:t>Limited to recorded communication -  much is lost</a:t>
            </a:r>
          </a:p>
          <a:p>
            <a:pPr>
              <a:lnSpc>
                <a:spcPct val="80000"/>
              </a:lnSpc>
              <a:defRPr/>
            </a:pPr>
            <a:r>
              <a:rPr lang="en-US" altLang="en-US" sz="2600">
                <a:effectLst>
                  <a:outerShdw blurRad="38100" dist="38100" dir="2700000" algn="tl">
                    <a:srgbClr val="0064E2"/>
                  </a:outerShdw>
                </a:effectLst>
                <a:ea typeface="ＭＳ Ｐゴシック" panose="020B0600070205080204" pitchFamily="34" charset="-128"/>
              </a:rPr>
              <a:t>Limited in terms of claims you can make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57FE7-D30A-1717-0A47-7D9B09EF1E40}"/>
              </a:ext>
            </a:extLst>
          </p:cNvPr>
          <p:cNvSpPr>
            <a:spLocks noGrp="1"/>
          </p:cNvSpPr>
          <p:nvPr>
            <p:ph type="title"/>
          </p:nvPr>
        </p:nvSpPr>
        <p:spPr/>
        <p:txBody>
          <a:bodyPr/>
          <a:lstStyle/>
          <a:p>
            <a:r>
              <a:rPr lang="en-US" dirty="0"/>
              <a:t>Coding Categories</a:t>
            </a:r>
          </a:p>
        </p:txBody>
      </p:sp>
      <p:sp>
        <p:nvSpPr>
          <p:cNvPr id="3" name="Content Placeholder 2">
            <a:extLst>
              <a:ext uri="{FF2B5EF4-FFF2-40B4-BE49-F238E27FC236}">
                <a16:creationId xmlns:a16="http://schemas.microsoft.com/office/drawing/2014/main" id="{7C32649A-7132-6EF3-62FE-951352AD539F}"/>
              </a:ext>
            </a:extLst>
          </p:cNvPr>
          <p:cNvSpPr>
            <a:spLocks noGrp="1"/>
          </p:cNvSpPr>
          <p:nvPr>
            <p:ph idx="1"/>
          </p:nvPr>
        </p:nvSpPr>
        <p:spPr>
          <a:xfrm>
            <a:off x="228600" y="2057400"/>
            <a:ext cx="8763000" cy="3962400"/>
          </a:xfrm>
        </p:spPr>
        <p:txBody>
          <a:bodyPr/>
          <a:lstStyle/>
          <a:p>
            <a:r>
              <a:rPr lang="en-US" sz="2800" dirty="0"/>
              <a:t>Debate performance:</a:t>
            </a:r>
          </a:p>
          <a:p>
            <a:pPr lvl="1"/>
            <a:r>
              <a:rPr lang="en-US" sz="2400" dirty="0"/>
              <a:t>”Winning” the exchange – Did one of the candidates perform more effectively in the debate / exchange? </a:t>
            </a:r>
          </a:p>
          <a:p>
            <a:pPr lvl="2"/>
            <a:r>
              <a:rPr lang="en-US" sz="2400" dirty="0"/>
              <a:t>Is this a matter of degrees?  How much better?</a:t>
            </a:r>
          </a:p>
          <a:p>
            <a:pPr lvl="1"/>
            <a:r>
              <a:rPr lang="en-US" sz="2600" dirty="0"/>
              <a:t>Indications of verbal aggression -  Was a candidate verbally aggressive toward the other candidate?</a:t>
            </a:r>
          </a:p>
          <a:p>
            <a:pPr lvl="2"/>
            <a:r>
              <a:rPr lang="en-US" sz="2400" dirty="0"/>
              <a:t>Is this a matter of justification – Reasonable anger?</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143B405E-DDC4-7EF0-E122-A60C8BA4A2C6}"/>
              </a:ext>
            </a:extLst>
          </p:cNvPr>
          <p:cNvSpPr>
            <a:spLocks noGrp="1"/>
          </p:cNvSpPr>
          <p:nvPr>
            <p:ph type="sldNum" sz="quarter" idx="12"/>
          </p:nvPr>
        </p:nvSpPr>
        <p:spPr/>
        <p:txBody>
          <a:bodyPr/>
          <a:lstStyle/>
          <a:p>
            <a:pPr>
              <a:defRPr/>
            </a:pPr>
            <a:fld id="{0F879CB5-C85A-8F4B-A51D-1B21C5FBDBAD}" type="slidenum">
              <a:rPr lang="en-US" altLang="en-US" smtClean="0"/>
              <a:pPr>
                <a:defRPr/>
              </a:pPr>
              <a:t>9</a:t>
            </a:fld>
            <a:endParaRPr lang="en-US" altLang="en-US"/>
          </a:p>
        </p:txBody>
      </p:sp>
    </p:spTree>
    <p:extLst>
      <p:ext uri="{BB962C8B-B14F-4D97-AF65-F5344CB8AC3E}">
        <p14:creationId xmlns:p14="http://schemas.microsoft.com/office/powerpoint/2010/main" val="2063259545"/>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Focus">
  <a:themeElements>
    <a:clrScheme name="Foc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Focus">
      <a:majorFont>
        <a:latin typeface="Corbel"/>
        <a:ea typeface=""/>
        <a:cs typeface=""/>
        <a:font script="Jpan" typeface="ＭＳ ゴシック"/>
      </a:majorFont>
      <a:minorFont>
        <a:latin typeface="Corbel"/>
        <a:ea typeface=""/>
        <a:cs typeface=""/>
        <a:font script="Jpan" typeface="ＭＳ ゴシック"/>
      </a:minorFont>
    </a:fontScheme>
    <a:fmtScheme name="Focus">
      <a:fillStyleLst>
        <a:solidFill>
          <a:schemeClr val="phClr"/>
        </a:solidFill>
        <a:solidFill>
          <a:schemeClr val="phClr"/>
        </a:solidFill>
        <a:solidFill>
          <a:schemeClr val="phClr">
            <a:satMod val="150000"/>
          </a:schemeClr>
        </a:solid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508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101600" dist="63500" dir="4200000" algn="br" rotWithShape="0">
              <a:srgbClr val="000000">
                <a:alpha val="50000"/>
              </a:srgbClr>
            </a:outerShdw>
          </a:effectLst>
        </a:effectStyle>
        <a:effectStyle>
          <a:effectLst>
            <a:glow rad="101600">
              <a:schemeClr val="lt1">
                <a:alpha val="40000"/>
              </a:schemeClr>
            </a:glow>
          </a:effectLst>
          <a:scene3d>
            <a:camera prst="orthographicFront">
              <a:rot lat="0" lon="0" rev="0"/>
            </a:camera>
            <a:lightRig rig="soft" dir="r">
              <a:rot lat="0" lon="0" rev="5400000"/>
            </a:lightRig>
          </a:scene3d>
          <a:sp3d prstMaterial="softmetal">
            <a:bevelT w="31750" h="63500"/>
          </a:sp3d>
        </a:effectStyle>
      </a:effectStyleLst>
      <a:bgFillStyleLst>
        <a:blipFill rotWithShape="1">
          <a:blip xmlns:r="http://schemas.openxmlformats.org/officeDocument/2006/relationships" r:embed="rId1">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2">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3">
            <a:duotone>
              <a:schemeClr val="phClr">
                <a:tint val="80000"/>
                <a:shade val="10000"/>
                <a:satMod val="250000"/>
              </a:schemeClr>
              <a:schemeClr val="phClr">
                <a:tint val="70000"/>
                <a:alpha val="80000"/>
                <a:sat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Foc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Focus">
    <a:majorFont>
      <a:latin typeface="Corbel"/>
      <a:ea typeface=""/>
      <a:cs typeface=""/>
      <a:font script="Jpan" typeface="ＭＳ ゴシック"/>
    </a:majorFont>
    <a:minorFont>
      <a:latin typeface="Corbel"/>
      <a:ea typeface=""/>
      <a:cs typeface=""/>
      <a:font script="Jpan" typeface="ＭＳ ゴシック"/>
    </a:minorFont>
  </a:fontScheme>
  <a:fmtScheme name="Focus">
    <a:fillStyleLst>
      <a:solidFill>
        <a:schemeClr val="phClr"/>
      </a:solidFill>
      <a:solidFill>
        <a:schemeClr val="phClr"/>
      </a:solidFill>
      <a:solidFill>
        <a:schemeClr val="phClr">
          <a:satMod val="150000"/>
        </a:schemeClr>
      </a:solid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508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101600" dist="63500" dir="4200000" algn="br" rotWithShape="0">
            <a:srgbClr val="000000">
              <a:alpha val="50000"/>
            </a:srgbClr>
          </a:outerShdw>
        </a:effectLst>
      </a:effectStyle>
      <a:effectStyle>
        <a:effectLst>
          <a:glow rad="101600">
            <a:schemeClr val="lt1">
              <a:alpha val="40000"/>
            </a:schemeClr>
          </a:glow>
        </a:effectLst>
        <a:scene3d>
          <a:camera prst="orthographicFront">
            <a:rot lat="0" lon="0" rev="0"/>
          </a:camera>
          <a:lightRig rig="soft" dir="r">
            <a:rot lat="0" lon="0" rev="5400000"/>
          </a:lightRig>
        </a:scene3d>
        <a:sp3d prstMaterial="softmetal">
          <a:bevelT w="31750" h="63500"/>
        </a:sp3d>
      </a:effectStyle>
    </a:effectStyleLst>
    <a:bgFillStyleLst>
      <a:blipFill rotWithShape="1">
        <a:blip xmlns:r="http://schemas.openxmlformats.org/officeDocument/2006/relationships" r:embed="rId1">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2">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3">
          <a:duotone>
            <a:schemeClr val="phClr">
              <a:tint val="80000"/>
              <a:shade val="10000"/>
              <a:satMod val="250000"/>
            </a:schemeClr>
            <a:schemeClr val="phClr">
              <a:tint val="70000"/>
              <a:alpha val="80000"/>
              <a:satMod val="250000"/>
            </a:schemeClr>
          </a:duotone>
        </a:blip>
        <a:stretch/>
      </a:blipFill>
    </a:bgFillStyleLst>
  </a:fmtScheme>
</a:themeOverride>
</file>

<file path=ppt/theme/themeOverride2.xml><?xml version="1.0" encoding="utf-8"?>
<a:themeOverride xmlns:a="http://schemas.openxmlformats.org/drawingml/2006/main">
  <a:clrScheme name="Foc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Focus">
    <a:majorFont>
      <a:latin typeface="Corbel"/>
      <a:ea typeface=""/>
      <a:cs typeface=""/>
      <a:font script="Jpan" typeface="ＭＳ ゴシック"/>
    </a:majorFont>
    <a:minorFont>
      <a:latin typeface="Corbel"/>
      <a:ea typeface=""/>
      <a:cs typeface=""/>
      <a:font script="Jpan" typeface="ＭＳ ゴシック"/>
    </a:minorFont>
  </a:fontScheme>
  <a:fmtScheme name="Focus">
    <a:fillStyleLst>
      <a:solidFill>
        <a:schemeClr val="phClr"/>
      </a:solidFill>
      <a:solidFill>
        <a:schemeClr val="phClr"/>
      </a:solidFill>
      <a:solidFill>
        <a:schemeClr val="phClr">
          <a:satMod val="150000"/>
        </a:schemeClr>
      </a:solid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508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101600" dist="63500" dir="4200000" algn="br" rotWithShape="0">
            <a:srgbClr val="000000">
              <a:alpha val="50000"/>
            </a:srgbClr>
          </a:outerShdw>
        </a:effectLst>
      </a:effectStyle>
      <a:effectStyle>
        <a:effectLst>
          <a:glow rad="101600">
            <a:schemeClr val="lt1">
              <a:alpha val="40000"/>
            </a:schemeClr>
          </a:glow>
        </a:effectLst>
        <a:scene3d>
          <a:camera prst="orthographicFront">
            <a:rot lat="0" lon="0" rev="0"/>
          </a:camera>
          <a:lightRig rig="soft" dir="r">
            <a:rot lat="0" lon="0" rev="5400000"/>
          </a:lightRig>
        </a:scene3d>
        <a:sp3d prstMaterial="softmetal">
          <a:bevelT w="31750" h="63500"/>
        </a:sp3d>
      </a:effectStyle>
    </a:effectStyleLst>
    <a:bgFillStyleLst>
      <a:blipFill rotWithShape="1">
        <a:blip xmlns:r="http://schemas.openxmlformats.org/officeDocument/2006/relationships" r:embed="rId1">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2">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3">
          <a:duotone>
            <a:schemeClr val="phClr">
              <a:tint val="80000"/>
              <a:shade val="10000"/>
              <a:satMod val="250000"/>
            </a:schemeClr>
            <a:schemeClr val="phClr">
              <a:tint val="70000"/>
              <a:alpha val="80000"/>
              <a:satMod val="250000"/>
            </a:schemeClr>
          </a:duotone>
        </a:blip>
        <a:stretch/>
      </a:blipFill>
    </a:bgFillStyleLst>
  </a:fmtScheme>
</a:themeOverride>
</file>

<file path=ppt/theme/themeOverride3.xml><?xml version="1.0" encoding="utf-8"?>
<a:themeOverride xmlns:a="http://schemas.openxmlformats.org/drawingml/2006/main">
  <a:clrScheme name="Foc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Focus">
    <a:majorFont>
      <a:latin typeface="Corbel"/>
      <a:ea typeface=""/>
      <a:cs typeface=""/>
      <a:font script="Jpan" typeface="ＭＳ ゴシック"/>
    </a:majorFont>
    <a:minorFont>
      <a:latin typeface="Corbel"/>
      <a:ea typeface=""/>
      <a:cs typeface=""/>
      <a:font script="Jpan" typeface="ＭＳ ゴシック"/>
    </a:minorFont>
  </a:fontScheme>
  <a:fmtScheme name="Focus">
    <a:fillStyleLst>
      <a:solidFill>
        <a:schemeClr val="phClr"/>
      </a:solidFill>
      <a:solidFill>
        <a:schemeClr val="phClr"/>
      </a:solidFill>
      <a:solidFill>
        <a:schemeClr val="phClr">
          <a:satMod val="150000"/>
        </a:schemeClr>
      </a:solid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508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101600" dist="63500" dir="4200000" algn="br" rotWithShape="0">
            <a:srgbClr val="000000">
              <a:alpha val="50000"/>
            </a:srgbClr>
          </a:outerShdw>
        </a:effectLst>
      </a:effectStyle>
      <a:effectStyle>
        <a:effectLst>
          <a:glow rad="101600">
            <a:schemeClr val="lt1">
              <a:alpha val="40000"/>
            </a:schemeClr>
          </a:glow>
        </a:effectLst>
        <a:scene3d>
          <a:camera prst="orthographicFront">
            <a:rot lat="0" lon="0" rev="0"/>
          </a:camera>
          <a:lightRig rig="soft" dir="r">
            <a:rot lat="0" lon="0" rev="5400000"/>
          </a:lightRig>
        </a:scene3d>
        <a:sp3d prstMaterial="softmetal">
          <a:bevelT w="31750" h="63500"/>
        </a:sp3d>
      </a:effectStyle>
    </a:effectStyleLst>
    <a:bgFillStyleLst>
      <a:blipFill rotWithShape="1">
        <a:blip xmlns:r="http://schemas.openxmlformats.org/officeDocument/2006/relationships" r:embed="rId1">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2">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3">
          <a:duotone>
            <a:schemeClr val="phClr">
              <a:tint val="80000"/>
              <a:shade val="10000"/>
              <a:satMod val="250000"/>
            </a:schemeClr>
            <a:schemeClr val="phClr">
              <a:tint val="70000"/>
              <a:alpha val="80000"/>
              <a:satMod val="250000"/>
            </a:schemeClr>
          </a:duotone>
        </a:blip>
        <a:stretch/>
      </a:blipFill>
    </a:bgFillStyleLst>
  </a:fmtScheme>
</a:themeOverride>
</file>

<file path=docProps/app.xml><?xml version="1.0" encoding="utf-8"?>
<Properties xmlns="http://schemas.openxmlformats.org/officeDocument/2006/extended-properties" xmlns:vt="http://schemas.openxmlformats.org/officeDocument/2006/docPropsVTypes">
  <Template>Focus.thmx</Template>
  <TotalTime>3499</TotalTime>
  <Words>1526</Words>
  <Application>Microsoft Macintosh PowerPoint</Application>
  <PresentationFormat>On-screen Show (4:3)</PresentationFormat>
  <Paragraphs>112</Paragraphs>
  <Slides>24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Verdana</vt:lpstr>
      <vt:lpstr>ＭＳ Ｐゴシック</vt:lpstr>
      <vt:lpstr>Arial</vt:lpstr>
      <vt:lpstr>Corbel</vt:lpstr>
      <vt:lpstr>Wingdings</vt:lpstr>
      <vt:lpstr>Times New Roman</vt:lpstr>
      <vt:lpstr>Times</vt:lpstr>
      <vt:lpstr>Focus</vt:lpstr>
      <vt:lpstr>Content  Analysis</vt:lpstr>
      <vt:lpstr>Content Analysis</vt:lpstr>
      <vt:lpstr>Topics of Content Analysis</vt:lpstr>
      <vt:lpstr>Sampling in Content Analysis</vt:lpstr>
      <vt:lpstr>Questions in Sample Generation</vt:lpstr>
      <vt:lpstr>Coding in Content Analysis</vt:lpstr>
      <vt:lpstr>Quantitative Data Management</vt:lpstr>
      <vt:lpstr>Strengths and Weaknesses</vt:lpstr>
      <vt:lpstr>Coding Categories</vt:lpstr>
      <vt:lpstr>Content Coding Example #1 </vt:lpstr>
      <vt:lpstr>Content Coding Example #2</vt:lpstr>
      <vt:lpstr>Content Coding Example #3</vt:lpstr>
      <vt:lpstr>Content Coding Example #4</vt:lpstr>
      <vt:lpstr>Content Coding Example #5</vt:lpstr>
      <vt:lpstr>Content Coding Example #6</vt:lpstr>
      <vt:lpstr>Proportion of Domestic/International TV News across countries</vt:lpstr>
      <vt:lpstr>Average N of sources cited TV News</vt:lpstr>
      <vt:lpstr>% of Women cited as sources – TV News</vt:lpstr>
      <vt:lpstr>Additional Considerations</vt:lpstr>
      <vt:lpstr>Computational Coding</vt:lpstr>
      <vt:lpstr>PowerPoint Presentation</vt:lpstr>
      <vt:lpstr>Example: Single Coding Rule</vt:lpstr>
      <vt:lpstr>Example: Combined Codings</vt:lpstr>
      <vt:lpstr>Strengths and Weaknesses</vt:lpstr>
    </vt:vector>
  </TitlesOfParts>
  <Company>Dell Computer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Argument</dc:title>
  <dc:creator>Preferred Customer</dc:creator>
  <cp:lastModifiedBy>Dhavan Shah</cp:lastModifiedBy>
  <cp:revision>372</cp:revision>
  <dcterms:created xsi:type="dcterms:W3CDTF">2009-01-20T01:29:27Z</dcterms:created>
  <dcterms:modified xsi:type="dcterms:W3CDTF">2022-11-10T19:55:48Z</dcterms:modified>
</cp:coreProperties>
</file>